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71" r:id="rId9"/>
    <p:sldId id="264" r:id="rId10"/>
    <p:sldId id="265" r:id="rId11"/>
    <p:sldId id="266" r:id="rId12"/>
    <p:sldId id="272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8679B5-6EE2-07AE-9C76-8D53E7E325FC}" v="23" dt="2026-04-13T08:15:40.350"/>
    <p1510:client id="{C411FC66-6481-EE22-1F60-E8B2322D5694}" v="20" dt="2026-04-14T01:30:31.2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A screenshot of a test&#10;&#10;AI-generated content may be incorrect.">
            <a:extLst>
              <a:ext uri="{FF2B5EF4-FFF2-40B4-BE49-F238E27FC236}">
                <a16:creationId xmlns:a16="http://schemas.microsoft.com/office/drawing/2014/main" id="{54025692-DF4F-7BE1-598E-EA5EDA40CA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007" y="453246"/>
            <a:ext cx="10361043" cy="531890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7D8A078-5FEB-4989-649B-1018E33EAD46}"/>
              </a:ext>
            </a:extLst>
          </p:cNvPr>
          <p:cNvSpPr txBox="1"/>
          <p:nvPr/>
        </p:nvSpPr>
        <p:spPr>
          <a:xfrm>
            <a:off x="7328646" y="5782234"/>
            <a:ext cx="197223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259F4-6093-495C-0BFD-BC894D4C1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test&#10;&#10;AI-generated content may be incorrect.">
            <a:extLst>
              <a:ext uri="{FF2B5EF4-FFF2-40B4-BE49-F238E27FC236}">
                <a16:creationId xmlns:a16="http://schemas.microsoft.com/office/drawing/2014/main" id="{ACF8501A-1D37-5A1B-60F9-57290B9742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7321" y="132347"/>
            <a:ext cx="4670036" cy="6587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810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59F4B-68EB-9ACE-3318-3A5AECE67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test&#10;&#10;AI-generated content may be incorrect.">
            <a:extLst>
              <a:ext uri="{FF2B5EF4-FFF2-40B4-BE49-F238E27FC236}">
                <a16:creationId xmlns:a16="http://schemas.microsoft.com/office/drawing/2014/main" id="{FC469E10-3244-9B4B-AB8E-280812DC22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5472" y="362385"/>
            <a:ext cx="7799320" cy="596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11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A97B94-7B3F-B6EE-8E1C-AA743A175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5976B-6D0D-E6D7-9BBC-4DA451A76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math test&#10;&#10;AI-generated content may be incorrect.">
            <a:extLst>
              <a:ext uri="{FF2B5EF4-FFF2-40B4-BE49-F238E27FC236}">
                <a16:creationId xmlns:a16="http://schemas.microsoft.com/office/drawing/2014/main" id="{874F427C-7468-C208-328B-2CFA59C1C0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45" b="52321"/>
          <a:stretch>
            <a:fillRect/>
          </a:stretch>
        </p:blipFill>
        <p:spPr>
          <a:xfrm>
            <a:off x="833485" y="365125"/>
            <a:ext cx="9121895" cy="508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867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FA5AC-04B0-4F30-B2AF-EA4A9D620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math test&#10;&#10;AI-generated content may be incorrect.">
            <a:extLst>
              <a:ext uri="{FF2B5EF4-FFF2-40B4-BE49-F238E27FC236}">
                <a16:creationId xmlns:a16="http://schemas.microsoft.com/office/drawing/2014/main" id="{A7AAB215-4D08-BE7B-4AD8-2293CE7A9A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-988" t="48405" r="988" b="-1055"/>
          <a:stretch>
            <a:fillRect/>
          </a:stretch>
        </p:blipFill>
        <p:spPr>
          <a:xfrm>
            <a:off x="433112" y="213102"/>
            <a:ext cx="9703086" cy="5977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921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FDFBD-A4E1-B5AB-D211-56EDCF638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TRUE or FALSE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5B70E-1E36-71B3-3149-FFC7142B9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ea typeface="+mn-lt"/>
                <a:cs typeface="+mn-lt"/>
              </a:rPr>
              <a:t>You should first identify whether the data come from an experiment or an observational study.</a:t>
            </a:r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D3A536D-A983-C428-C356-0701B10671A0}"/>
              </a:ext>
            </a:extLst>
          </p:cNvPr>
          <p:cNvSpPr txBox="1">
            <a:spLocks/>
          </p:cNvSpPr>
          <p:nvPr/>
        </p:nvSpPr>
        <p:spPr>
          <a:xfrm>
            <a:off x="942219" y="34324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TRUE  </a:t>
            </a:r>
          </a:p>
        </p:txBody>
      </p:sp>
    </p:spTree>
    <p:extLst>
      <p:ext uri="{BB962C8B-B14F-4D97-AF65-F5344CB8AC3E}">
        <p14:creationId xmlns:p14="http://schemas.microsoft.com/office/powerpoint/2010/main" val="58922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5B0CB2-2B20-BEC5-EBC4-BC652B1E6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35E75-57C6-58B3-B4CD-0A0CCE4E9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TRUE or FALSE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81C03-146F-399A-23A0-874E789CA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ea typeface="+mn-lt"/>
                <a:cs typeface="+mn-lt"/>
              </a:rPr>
              <a:t>The p-value is compared to the significance level to make a decision.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3C21AEA-776C-EF42-C3A3-FAB73C925761}"/>
              </a:ext>
            </a:extLst>
          </p:cNvPr>
          <p:cNvSpPr txBox="1">
            <a:spLocks/>
          </p:cNvSpPr>
          <p:nvPr/>
        </p:nvSpPr>
        <p:spPr>
          <a:xfrm>
            <a:off x="942219" y="34324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TRUE  </a:t>
            </a:r>
          </a:p>
        </p:txBody>
      </p:sp>
    </p:spTree>
    <p:extLst>
      <p:ext uri="{BB962C8B-B14F-4D97-AF65-F5344CB8AC3E}">
        <p14:creationId xmlns:p14="http://schemas.microsoft.com/office/powerpoint/2010/main" val="58472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3B2A1-C154-1A14-4715-25602B05F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985A6-DA6C-AC42-ECE1-077F88042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TRUE or FALSE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E2825-30B2-5162-2896-9C83AC39D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>
                <a:ea typeface="+mn-lt"/>
                <a:cs typeface="+mn-lt"/>
              </a:rPr>
              <a:t>The statistic is used to estimate a population parameter.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CEF6985-DC4D-588C-DCF2-08516DA2ADBE}"/>
              </a:ext>
            </a:extLst>
          </p:cNvPr>
          <p:cNvSpPr txBox="1">
            <a:spLocks/>
          </p:cNvSpPr>
          <p:nvPr/>
        </p:nvSpPr>
        <p:spPr>
          <a:xfrm>
            <a:off x="942219" y="34324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/>
              <a:t>TRUE  </a:t>
            </a:r>
          </a:p>
        </p:txBody>
      </p:sp>
    </p:spTree>
    <p:extLst>
      <p:ext uri="{BB962C8B-B14F-4D97-AF65-F5344CB8AC3E}">
        <p14:creationId xmlns:p14="http://schemas.microsoft.com/office/powerpoint/2010/main" val="3624224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9159E-9D2E-F97C-E34C-286DEBCDD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D84CF55C-DC58-759F-D12E-F7933C9454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7582" y="571036"/>
            <a:ext cx="7402722" cy="5509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342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2ECBE-C1E6-5D34-D6B6-8E636549F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white text with black text&#10;&#10;AI-generated content may be incorrect.">
            <a:extLst>
              <a:ext uri="{FF2B5EF4-FFF2-40B4-BE49-F238E27FC236}">
                <a16:creationId xmlns:a16="http://schemas.microsoft.com/office/drawing/2014/main" id="{0A29C966-AE42-468E-E27E-02413F0774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53194" y="568766"/>
            <a:ext cx="11672490" cy="3938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071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B60F2-77C4-C866-8287-CA7F6D2D5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AB32AD04-87EF-6760-A938-5AF6932EC7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1411" y="683989"/>
            <a:ext cx="11393517" cy="5398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792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C1EF9-DC63-4AF1-FE87-2B1209EAD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test&#10;&#10;AI-generated content may be incorrect.">
            <a:extLst>
              <a:ext uri="{FF2B5EF4-FFF2-40B4-BE49-F238E27FC236}">
                <a16:creationId xmlns:a16="http://schemas.microsoft.com/office/drawing/2014/main" id="{29573BCF-B48A-E2C4-4EEB-00676F8B09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8253" y="367686"/>
            <a:ext cx="9760249" cy="4751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734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16E6E-3CD4-C110-6297-4C54E553B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test&#10;&#10;AI-generated content may be incorrect.">
            <a:extLst>
              <a:ext uri="{FF2B5EF4-FFF2-40B4-BE49-F238E27FC236}">
                <a16:creationId xmlns:a16="http://schemas.microsoft.com/office/drawing/2014/main" id="{8A86A028-37F8-14E6-60F5-512C6468B4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3407" y="286846"/>
            <a:ext cx="7562619" cy="6285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892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5F070-34B8-C464-4D8F-181062229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math test&#10;&#10;AI-generated content may be incorrect.">
            <a:extLst>
              <a:ext uri="{FF2B5EF4-FFF2-40B4-BE49-F238E27FC236}">
                <a16:creationId xmlns:a16="http://schemas.microsoft.com/office/drawing/2014/main" id="{CDB04DDA-79AD-8154-A245-0F168CC2DE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-77" b="43888"/>
          <a:stretch>
            <a:fillRect/>
          </a:stretch>
        </p:blipFill>
        <p:spPr>
          <a:xfrm>
            <a:off x="185428" y="368318"/>
            <a:ext cx="10810096" cy="514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59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8F0E7-A4E6-B1F9-CD8E-606A62EFA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3EE2A-688D-2B9A-6CC4-68536F293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A screenshot of a math test&#10;&#10;AI-generated content may be incorrect.">
            <a:extLst>
              <a:ext uri="{FF2B5EF4-FFF2-40B4-BE49-F238E27FC236}">
                <a16:creationId xmlns:a16="http://schemas.microsoft.com/office/drawing/2014/main" id="{4ECF1F50-19CA-1DE2-C1BF-1327C821F3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-82" t="57816" r="-182" b="-214"/>
          <a:stretch>
            <a:fillRect/>
          </a:stretch>
        </p:blipFill>
        <p:spPr>
          <a:xfrm>
            <a:off x="205353" y="751061"/>
            <a:ext cx="11456255" cy="4111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700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3944A-5F8E-41C8-B2BD-3835EDE47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Two sample inference</a:t>
            </a:r>
          </a:p>
        </p:txBody>
      </p:sp>
      <p:pic>
        <p:nvPicPr>
          <p:cNvPr id="4" name="Content Placeholder 3" descr="A list of black and white text&#10;&#10;AI-generated content may be incorrect.">
            <a:extLst>
              <a:ext uri="{FF2B5EF4-FFF2-40B4-BE49-F238E27FC236}">
                <a16:creationId xmlns:a16="http://schemas.microsoft.com/office/drawing/2014/main" id="{9653AC1E-DAD2-E919-5806-CA2AFA6067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21536" y="1338428"/>
            <a:ext cx="7232889" cy="5153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83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Two sample inference</vt:lpstr>
      <vt:lpstr>PowerPoint Presentation</vt:lpstr>
      <vt:lpstr>PowerPoint Presentation</vt:lpstr>
      <vt:lpstr>PowerPoint Presentation</vt:lpstr>
      <vt:lpstr>PowerPoint Presentation</vt:lpstr>
      <vt:lpstr>TRUE or FALSE </vt:lpstr>
      <vt:lpstr>TRUE or FALSE </vt:lpstr>
      <vt:lpstr>TRUE or FALSE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66</cp:revision>
  <dcterms:created xsi:type="dcterms:W3CDTF">2026-04-08T03:16:23Z</dcterms:created>
  <dcterms:modified xsi:type="dcterms:W3CDTF">2026-04-14T23:54:22Z</dcterms:modified>
</cp:coreProperties>
</file>