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  <p:sldId id="259" r:id="rId5"/>
    <p:sldId id="268" r:id="rId6"/>
    <p:sldId id="260" r:id="rId7"/>
    <p:sldId id="261" r:id="rId8"/>
    <p:sldId id="262" r:id="rId9"/>
    <p:sldId id="269" r:id="rId10"/>
    <p:sldId id="263" r:id="rId11"/>
    <p:sldId id="270" r:id="rId12"/>
    <p:sldId id="264" r:id="rId13"/>
    <p:sldId id="271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07BA3-C160-33E9-594C-6BD266E22D8A}" v="30" dt="2026-04-13T08:34:58.642"/>
    <p1510:client id="{E10E296D-C69D-6BDF-4C1A-41F9651189CD}" v="43" dt="2026-04-15T00:04:41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C8507-0181-009A-0038-B4F8EF99A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F0E0FD8A-2F27-AC00-3435-48D2A7D458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124" y="1516629"/>
            <a:ext cx="11529180" cy="30461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8E5C4C-7438-0B4E-D592-B8D14C934539}"/>
              </a:ext>
            </a:extLst>
          </p:cNvPr>
          <p:cNvSpPr txBox="1"/>
          <p:nvPr/>
        </p:nvSpPr>
        <p:spPr>
          <a:xfrm>
            <a:off x="7604448" y="5722775"/>
            <a:ext cx="19749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50275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DF6E0-5D66-A265-A9BD-CCA8E5999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84BA6300-F9E7-9D87-97A0-DF6BAFC57C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6538" y="362385"/>
            <a:ext cx="6635905" cy="5840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1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D464A-D4D2-B78D-F1EF-32484220C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1D60-C391-9D91-E132-228DC868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E58CFDAC-79BD-75BB-2252-ACC923E4D9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54026"/>
          <a:stretch>
            <a:fillRect/>
          </a:stretch>
        </p:blipFill>
        <p:spPr>
          <a:xfrm>
            <a:off x="107740" y="648631"/>
            <a:ext cx="12085604" cy="318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69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27644-8B23-8AC9-C0C8-CB9F267BA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E5EC7877-EA75-6EC5-FC6B-90F8E5DF37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47971"/>
          <a:stretch>
            <a:fillRect/>
          </a:stretch>
        </p:blipFill>
        <p:spPr>
          <a:xfrm>
            <a:off x="208381" y="792404"/>
            <a:ext cx="11798056" cy="352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64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0EB3D-2A18-1921-FC2F-0E14CEAE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9B029465-644C-882A-2306-0BE972FE6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27" y="159934"/>
            <a:ext cx="10886715" cy="434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42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DA8D2-B3D7-C627-C715-06A56841A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5792"/>
            <a:ext cx="10515600" cy="1325563"/>
          </a:xfrm>
        </p:spPr>
        <p:txBody>
          <a:bodyPr/>
          <a:lstStyle/>
          <a:p>
            <a:r>
              <a:rPr lang="en-GB"/>
              <a:t>TRUE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B9116-9698-BD2B-4B40-34CAEEA6F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Categorical data is analysed using proportions rather than means.</a:t>
            </a:r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3F31B61-5BA1-B480-AAE8-F7DF0C992A57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 or FALSE</a:t>
            </a:r>
          </a:p>
        </p:txBody>
      </p:sp>
    </p:spTree>
    <p:extLst>
      <p:ext uri="{BB962C8B-B14F-4D97-AF65-F5344CB8AC3E}">
        <p14:creationId xmlns:p14="http://schemas.microsoft.com/office/powerpoint/2010/main" val="100537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BF268-7BCB-8A1F-70E9-2F4058834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1F01B-AE18-8845-C39A-A963FA551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5792"/>
            <a:ext cx="10515600" cy="1325563"/>
          </a:xfrm>
        </p:spPr>
        <p:txBody>
          <a:bodyPr/>
          <a:lstStyle/>
          <a:p>
            <a:r>
              <a:rPr lang="en-GB"/>
              <a:t>TRUE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FC950-E1A7-837E-A222-38C8B30F8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Expected counts should be at least  5for chi-square tests.</a:t>
            </a:r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A49C23-21F2-8C32-1FC8-276335DF7C6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 or FALSE</a:t>
            </a:r>
          </a:p>
        </p:txBody>
      </p:sp>
    </p:spTree>
    <p:extLst>
      <p:ext uri="{BB962C8B-B14F-4D97-AF65-F5344CB8AC3E}">
        <p14:creationId xmlns:p14="http://schemas.microsoft.com/office/powerpoint/2010/main" val="213346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643C3-4155-2AB5-4151-96DFA665D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7276E-67F1-2C70-DAEF-94B817AD0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5792"/>
            <a:ext cx="10515600" cy="1325563"/>
          </a:xfrm>
        </p:spPr>
        <p:txBody>
          <a:bodyPr/>
          <a:lstStyle/>
          <a:p>
            <a:r>
              <a:rPr lang="en-GB"/>
              <a:t>TRUE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B1874-69CE-AD6B-6BBA-C6E2609B7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The null hypothesis for chi-square tests often assumes no association or no difference.</a:t>
            </a:r>
            <a:endParaRPr lang="en-GB" dirty="0">
              <a:ea typeface="+mn-lt"/>
              <a:cs typeface="+mn-lt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C33A39-EB72-AD22-5722-70D28669EC10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 or FALSE</a:t>
            </a:r>
          </a:p>
        </p:txBody>
      </p:sp>
    </p:spTree>
    <p:extLst>
      <p:ext uri="{BB962C8B-B14F-4D97-AF65-F5344CB8AC3E}">
        <p14:creationId xmlns:p14="http://schemas.microsoft.com/office/powerpoint/2010/main" val="329615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4226-38FF-BA58-A36C-F63852CA4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list of black and white words&#10;&#10;AI-generated content may be incorrect.">
            <a:extLst>
              <a:ext uri="{FF2B5EF4-FFF2-40B4-BE49-F238E27FC236}">
                <a16:creationId xmlns:a16="http://schemas.microsoft.com/office/drawing/2014/main" id="{475A93F3-780A-474B-EBCF-0E2958073C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1857" y="370095"/>
            <a:ext cx="7831886" cy="561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4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01D4368F-84CC-0437-89EE-E4792F2A9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70" y="858508"/>
            <a:ext cx="11198165" cy="390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11C54-DF09-691B-0D4C-ECA372D8E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6E5C8297-0D06-CF63-DDBF-D266D1A1F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4650" y="362385"/>
            <a:ext cx="6604020" cy="594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8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D5DB9-6594-512F-677D-09DD6539D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D9BF-ACF3-DFF9-D581-AA3CACB56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 descr="A screenshot of a test&#10;&#10;AI-generated content may be incorrect.">
            <a:extLst>
              <a:ext uri="{FF2B5EF4-FFF2-40B4-BE49-F238E27FC236}">
                <a16:creationId xmlns:a16="http://schemas.microsoft.com/office/drawing/2014/main" id="{2AF58C87-5A6E-83F2-8D46-8FF31B9EE4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251" b="68229"/>
          <a:stretch>
            <a:fillRect/>
          </a:stretch>
        </p:blipFill>
        <p:spPr>
          <a:xfrm>
            <a:off x="197725" y="851215"/>
            <a:ext cx="11494645" cy="352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2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282BD-87B8-4BF5-9BB7-0E204324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 descr="A screenshot of a test&#10;&#10;AI-generated content may be incorrect.">
            <a:extLst>
              <a:ext uri="{FF2B5EF4-FFF2-40B4-BE49-F238E27FC236}">
                <a16:creationId xmlns:a16="http://schemas.microsoft.com/office/drawing/2014/main" id="{02F2DC27-111E-92A0-2F05-BD8606F31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31510" r="251"/>
          <a:stretch>
            <a:fillRect/>
          </a:stretch>
        </p:blipFill>
        <p:spPr>
          <a:xfrm>
            <a:off x="399008" y="2950"/>
            <a:ext cx="10042531" cy="671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79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ACC8A-FEB4-B18C-2D15-0C07DAF0F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Proportion and Counts</a:t>
            </a:r>
          </a:p>
        </p:txBody>
      </p:sp>
      <p:pic>
        <p:nvPicPr>
          <p:cNvPr id="4" name="Content Placeholder 3" descr="A list of black and white words&#10;&#10;AI-generated content may be incorrect.">
            <a:extLst>
              <a:ext uri="{FF2B5EF4-FFF2-40B4-BE49-F238E27FC236}">
                <a16:creationId xmlns:a16="http://schemas.microsoft.com/office/drawing/2014/main" id="{0E952727-C1A7-B20A-B16D-1CA16E4748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6201" y="1690877"/>
            <a:ext cx="6284836" cy="4596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40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B92B-9A4F-08A5-94B4-62E95300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white sheet&#10;&#10;AI-generated content may be incorrect.">
            <a:extLst>
              <a:ext uri="{FF2B5EF4-FFF2-40B4-BE49-F238E27FC236}">
                <a16:creationId xmlns:a16="http://schemas.microsoft.com/office/drawing/2014/main" id="{2B3AD8F4-8F56-9E34-7701-207A4B1B9B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89" r="242" b="43326"/>
          <a:stretch>
            <a:fillRect/>
          </a:stretch>
        </p:blipFill>
        <p:spPr>
          <a:xfrm>
            <a:off x="276929" y="146725"/>
            <a:ext cx="10708972" cy="634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36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0E5E2-0F77-8495-FB0C-6464D6BBD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54B74-9D81-009C-5737-AE791F83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white sheet&#10;&#10;AI-generated content may be incorrect.">
            <a:extLst>
              <a:ext uri="{FF2B5EF4-FFF2-40B4-BE49-F238E27FC236}">
                <a16:creationId xmlns:a16="http://schemas.microsoft.com/office/drawing/2014/main" id="{913DAA72-8DA1-77A2-EDA5-D13A60373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89" t="59485" r="242"/>
          <a:stretch>
            <a:fillRect/>
          </a:stretch>
        </p:blipFill>
        <p:spPr>
          <a:xfrm>
            <a:off x="176288" y="362385"/>
            <a:ext cx="12232973" cy="513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8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Proportion and Counts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TRUE </vt:lpstr>
      <vt:lpstr>TRUE </vt:lpstr>
      <vt:lpstr>TRUE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51</cp:revision>
  <dcterms:created xsi:type="dcterms:W3CDTF">2026-01-27T07:32:16Z</dcterms:created>
  <dcterms:modified xsi:type="dcterms:W3CDTF">2026-04-15T00:05:06Z</dcterms:modified>
</cp:coreProperties>
</file>