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4" r:id="rId2"/>
    <p:sldId id="275" r:id="rId3"/>
    <p:sldId id="268" r:id="rId4"/>
    <p:sldId id="276" r:id="rId5"/>
    <p:sldId id="277" r:id="rId6"/>
    <p:sldId id="278" r:id="rId7"/>
    <p:sldId id="279" r:id="rId8"/>
    <p:sldId id="280" r:id="rId9"/>
    <p:sldId id="269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59A514-7FB7-EF28-CAE8-EDDE3C45C6E6}" v="52" dt="2026-03-24T05:20:06.2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2563F3A-6802-07DC-8F1C-3B676AE03F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ED176B-A692-85D1-528F-9694F37C1EE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69A495B-F55D-4722-8D3C-5F6C2AB885E2}" type="datetimeFigureOut">
              <a:rPr lang="en-US"/>
              <a:pPr>
                <a:defRPr/>
              </a:pPr>
              <a:t>3/25/2026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CBD9251-28CD-8D04-AE5A-4B35CF36AC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08384DA-46AB-0571-EECD-705EC2F6DC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F2C6F0-5240-831F-1805-92CEF507328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7315D-B608-8A7E-BB97-E43B63D6AB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CB82C7C-4EA7-47A3-BDB4-D022893F790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808D681F-BDA2-DC50-B1ED-770B7061F5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382F9128-0617-B250-ED6E-9E23108B77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B3749-088F-D5EB-5CD3-D8688CFF9A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E386AF7-065F-4ED2-91E3-B93E824BB9D0}" type="slidenum">
              <a:rPr lang="en-GB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78BAE2E6-05D3-390D-1510-83E2660DF13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BEC366FE-2AEE-6A70-88DB-9D335561111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E6E12A-5B59-1D74-4AF3-8E0ECD7480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41F269F-DEFC-4937-AB3E-1F32D936D546}" type="slidenum">
              <a:rPr lang="en-GB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2CB1857D-7752-081A-6555-6EB06902A8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3678D717-BDA4-E4A3-74D4-E4316D6EE7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E1865B-73E1-97BF-2547-C949309B27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D2EED67-13EC-4402-8C85-A9D12D1327E5}" type="slidenum">
              <a:rPr lang="en-GB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5287B2CA-172E-8C99-6693-3DAD492B66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2F6EF17E-F094-84BD-1E1F-5DBA20724B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EBC13-42F3-F03D-1E05-D55B2CB348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DC650C3-8C7A-475A-8364-3FA9BE7F4CC1}" type="slidenum">
              <a:rPr lang="en-GB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304FB49A-28A7-75BE-495B-1BBEA8DC74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55B8EA5B-AC1F-C10E-045C-5A09DE802B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4EAA2-02B6-A53B-825F-09E92480D1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0299BC4-4EA0-4FDE-82A6-C53272A9497A}" type="slidenum">
              <a:rPr lang="en-GB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F6D17DE0-430E-E296-0756-D0820841CE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7C7069A5-47DC-CCE4-0BEA-5AF0BCC01C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C7CA6F-3F67-4707-2EC2-0C1E1B99AF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31708BA-5CC5-4EAE-A372-F6B2C2D13B18}" type="slidenum">
              <a:rPr lang="en-GB" altLang="en-US">
                <a:latin typeface="Calibri" panose="020F0502020204030204" pitchFamily="34" charset="0"/>
              </a:rPr>
              <a:pPr eaLnBrk="1" hangingPunct="1"/>
              <a:t>8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F3FAF77D-2015-C0E4-C579-1950E91290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20D5E589-7A3C-DFBC-8375-C67B9E4A644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9C0F9C-E647-B7EC-0024-97F70D5D18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FB82B76-DD59-495C-B2C7-59C5339D2B0B}" type="slidenum">
              <a:rPr lang="en-GB" altLang="en-US">
                <a:latin typeface="Calibri" panose="020F0502020204030204" pitchFamily="34" charset="0"/>
              </a:rPr>
              <a:pPr eaLnBrk="1" hangingPunct="1"/>
              <a:t>9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5A13B781-5AF2-708C-6F9B-0F7E1EBE77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1754670B-DC41-7198-9EC9-13DA3B3F1C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93FBE-EB9F-FCDE-4756-0AD0862495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D7B6C69-9DF6-4A51-9B0D-AE09C44A09C8}" type="slidenum">
              <a:rPr lang="en-GB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DEB9D-674E-FF26-5B99-377537F00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E61EE-B88B-4700-B6B3-6C3E940C8638}" type="datetimeFigureOut">
              <a:rPr lang="en-US"/>
              <a:pPr>
                <a:defRPr/>
              </a:pPr>
              <a:t>3/25/2026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86502-B17A-6D46-7EDC-2A48D5DEA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45BAE-038C-2805-6267-6B6CD12BC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1AF6E3-9976-4F2A-BC63-E504A6C9B7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408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C3D8-914E-BAEB-96EF-6CB9E9EE6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779E1-E1E5-4A81-879C-FE3FEEC3B67F}" type="datetimeFigureOut">
              <a:rPr lang="en-US"/>
              <a:pPr>
                <a:defRPr/>
              </a:pPr>
              <a:t>3/25/2026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BD17D9-3636-FB86-4E16-25799C37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51A6C5-C060-AD09-3B4A-59D7B1395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CBF22-D5B7-4859-9DB8-F2DD451F746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9746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1C244-265A-D1FF-78E5-BF107F2C5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B4672-AF1E-4332-A78E-64848322EB0F}" type="datetimeFigureOut">
              <a:rPr lang="en-US"/>
              <a:pPr>
                <a:defRPr/>
              </a:pPr>
              <a:t>3/25/2026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84F35-48FA-916F-2203-682E9B07C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EEE7D-7A04-7C8C-30F1-5D6C0EC15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457FCD-EC7F-41E9-858D-4203F36B8E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2039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D38CF-767E-D7D2-4697-E84A9DB8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A2D02-8A22-468D-A6F5-D70DA5C492F6}" type="datetimeFigureOut">
              <a:rPr lang="en-US"/>
              <a:pPr>
                <a:defRPr/>
              </a:pPr>
              <a:t>3/25/2026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F8EC9-ED69-C8FC-5DD0-470103DF9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6E2F9-D9DF-E358-B631-0DA9EB167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61444-2641-4FCA-A5D9-504DD44E939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279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21864-6B78-7700-1254-B996A1BF1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C1EA8-66FC-450B-9FF0-0C3E7B2EBAE7}" type="datetimeFigureOut">
              <a:rPr lang="en-US"/>
              <a:pPr>
                <a:defRPr/>
              </a:pPr>
              <a:t>3/25/2026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A95A9-1CB0-9B76-A688-98D70A6FE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70EAF-6423-3690-A743-E007BB657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1F024-997C-4A52-92EA-17E980D321C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53405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069CED-9A84-B6E0-F075-9D3190624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299B1-642E-4941-A80F-BF4CDB34EBB4}" type="datetimeFigureOut">
              <a:rPr lang="en-US"/>
              <a:pPr>
                <a:defRPr/>
              </a:pPr>
              <a:t>3/25/2026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784CD23-B3B6-A693-C320-D05233461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B2176F2-41C2-355D-6042-593A4C555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50811B-ABCB-4050-9F75-EF2F956B0BD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59860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B9F0139-6FA0-DDB6-D55E-748A1CD09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7E7A1-01CE-4781-931A-66C0B0994ADD}" type="datetimeFigureOut">
              <a:rPr lang="en-US"/>
              <a:pPr>
                <a:defRPr/>
              </a:pPr>
              <a:t>3/25/2026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9239F05-D974-F9BC-B8C1-0E954DCC6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69D7BE0-B35F-1464-4169-982EE120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8C452D-125F-43EB-B7A9-C24EB77EF4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7720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53002F7-96E0-DF73-9D6E-389406C1E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1A9CC-9CD4-4914-9F78-769A289F9F7C}" type="datetimeFigureOut">
              <a:rPr lang="en-US"/>
              <a:pPr>
                <a:defRPr/>
              </a:pPr>
              <a:t>3/25/2026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1A45CE9-167A-3DD4-DA09-3E96FE739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8970B1B-0270-BFCF-70C1-8A7B4EF8C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404E7-6E1E-43B8-87AC-D5C06AA72A3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3607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FBFA3E4-FCAE-53EA-BBB1-C6C76BC40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5D357-BC46-403A-AC3A-6ECEFA2EB1F8}" type="datetimeFigureOut">
              <a:rPr lang="en-US"/>
              <a:pPr>
                <a:defRPr/>
              </a:pPr>
              <a:t>3/25/2026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752303A-255D-6F85-BCD9-7E9935808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A7C37B5-160B-9638-122D-2F20067A2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24F34F-CE53-40F9-85C0-7744B9D376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9303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59E5067-C3EE-92F7-440B-62B1D2B33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78FC0-C8AA-49FD-B44B-FD772C417324}" type="datetimeFigureOut">
              <a:rPr lang="en-US"/>
              <a:pPr>
                <a:defRPr/>
              </a:pPr>
              <a:t>3/25/2026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705359B-705C-7435-80BC-060A85C72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31BEF7E-88DC-8E5A-0F36-88337B3A7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C34C8-5223-440B-B4DE-C87B5CC10B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8293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30A176-D82F-B618-6625-7822CBCC3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21BD2-2B92-4894-A857-024DB12BFB86}" type="datetimeFigureOut">
              <a:rPr lang="en-US"/>
              <a:pPr>
                <a:defRPr/>
              </a:pPr>
              <a:t>3/25/2026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F058494-7B86-5CFD-1573-0B8F19822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F9972D-0220-5A4D-0A7D-BDFD348DA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D63084-2CD8-45EF-8D42-30F27BE979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06590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5BE2249-E274-BBD8-373B-3EDC3FB19DA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598A245-F85A-6B83-572F-888F3F2093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019EC-4393-31DC-AD57-2CCA657BF5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3962830-0871-4480-9D32-E990950CD99B}" type="datetimeFigureOut">
              <a:rPr lang="en-US"/>
              <a:pPr>
                <a:defRPr/>
              </a:pPr>
              <a:t>3/25/2026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1112FC-E0AF-6D52-6A54-D62B16F020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ACDE2-C4FE-7A88-B2C1-33DB8AF9F9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C34383B-2780-480A-9440-6208B114B81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F9357F-1C80-9C09-BE67-809A0AB7ADB3}"/>
              </a:ext>
            </a:extLst>
          </p:cNvPr>
          <p:cNvSpPr txBox="1"/>
          <p:nvPr/>
        </p:nvSpPr>
        <p:spPr>
          <a:xfrm>
            <a:off x="800100" y="165100"/>
            <a:ext cx="75215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dirty="0">
                <a:latin typeface="+mn-lt"/>
                <a:cs typeface="Arial" charset="0"/>
              </a:rPr>
              <a:t>Starter Questions</a:t>
            </a:r>
          </a:p>
        </p:txBody>
      </p:sp>
      <p:sp>
        <p:nvSpPr>
          <p:cNvPr id="2051" name="TextBox 2">
            <a:extLst>
              <a:ext uri="{FF2B5EF4-FFF2-40B4-BE49-F238E27FC236}">
                <a16:creationId xmlns:a16="http://schemas.microsoft.com/office/drawing/2014/main" id="{DBB0A6BB-8CFB-5987-DF15-79B7B8228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975" y="795338"/>
            <a:ext cx="8470900" cy="526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Factorise and solve 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+ 7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 +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10 =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Factorise and solve 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– 49 =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Solve 3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 +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5 &lt; 17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Solve 2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 +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3 ≤ 5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– 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Factorise and solve 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– 2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 –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15 =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Factorise and solve 5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– 13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 –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6 = 0</a:t>
            </a:r>
            <a:endParaRPr lang="en-GB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3">
            <a:extLst>
              <a:ext uri="{FF2B5EF4-FFF2-40B4-BE49-F238E27FC236}">
                <a16:creationId xmlns:a16="http://schemas.microsoft.com/office/drawing/2014/main" id="{88CB2DD7-DFBB-44EB-BD1B-2DECD7FAD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63" y="1711325"/>
            <a:ext cx="690403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² – 9 &lt;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 &lt; </a:t>
            </a:r>
            <a:r>
              <a:rPr lang="en-GB" altLang="en-US" sz="40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3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3DF6D0-F3D1-050B-568A-5E322D1645C7}"/>
              </a:ext>
            </a:extLst>
          </p:cNvPr>
          <p:cNvSpPr txBox="1"/>
          <p:nvPr/>
        </p:nvSpPr>
        <p:spPr>
          <a:xfrm>
            <a:off x="446088" y="411163"/>
            <a:ext cx="6423025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Answers:</a:t>
            </a:r>
          </a:p>
        </p:txBody>
      </p:sp>
      <p:sp>
        <p:nvSpPr>
          <p:cNvPr id="11268" name="TextBox 4">
            <a:extLst>
              <a:ext uri="{FF2B5EF4-FFF2-40B4-BE49-F238E27FC236}">
                <a16:creationId xmlns:a16="http://schemas.microsoft.com/office/drawing/2014/main" id="{43C4F444-59D5-9F8B-EB51-CE64CA406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63" y="2973388"/>
            <a:ext cx="6904037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² + 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– 6 &gt;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GB" altLang="en-US" sz="40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-3	</a:t>
            </a:r>
            <a:r>
              <a:rPr lang="en-GB" altLang="en-US" sz="40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2</a:t>
            </a:r>
            <a:endParaRPr lang="en-GB" alt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9" name="TextBox 5">
            <a:extLst>
              <a:ext uri="{FF2B5EF4-FFF2-40B4-BE49-F238E27FC236}">
                <a16:creationId xmlns:a16="http://schemas.microsoft.com/office/drawing/2014/main" id="{20A066DA-6441-D9CF-AF1B-B81144FBD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63" y="4440238"/>
            <a:ext cx="6904037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² + 7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+ 2 ≤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-2 ≤ </a:t>
            </a:r>
            <a:r>
              <a:rPr lang="en-GB" altLang="en-US" sz="40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≤ -</a:t>
            </a:r>
            <a:r>
              <a:rPr lang="en-GB" altLang="en-US" sz="4000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altLang="en-US" sz="40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GB" altLang="en-US" sz="4000" baseline="-25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54123-9C6A-5C0B-F45D-F9472ABAC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Calibri"/>
                <a:cs typeface="Calibri"/>
              </a:rPr>
              <a:t>Further</a:t>
            </a:r>
            <a:r>
              <a:rPr lang="en-GB" dirty="0">
                <a:ea typeface="Calibri"/>
                <a:cs typeface="Calibri"/>
              </a:rPr>
              <a:t> questions</a:t>
            </a:r>
            <a:endParaRPr lang="en-GB" dirty="0"/>
          </a:p>
        </p:txBody>
      </p:sp>
      <p:pic>
        <p:nvPicPr>
          <p:cNvPr id="4" name="Content Placeholder 3" descr="A math equations on a white background&#10;&#10;AI-generated content may be incorrect.">
            <a:extLst>
              <a:ext uri="{FF2B5EF4-FFF2-40B4-BE49-F238E27FC236}">
                <a16:creationId xmlns:a16="http://schemas.microsoft.com/office/drawing/2014/main" id="{7D19D2B3-DFA8-AA42-5039-51428C8F11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032101" y="1614433"/>
            <a:ext cx="8112071" cy="3748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275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D266B-5588-EB58-6D1A-E0F3135ED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math problem&#10;&#10;AI-generated content may be incorrect.">
            <a:extLst>
              <a:ext uri="{FF2B5EF4-FFF2-40B4-BE49-F238E27FC236}">
                <a16:creationId xmlns:a16="http://schemas.microsoft.com/office/drawing/2014/main" id="{B09D673E-9DED-8C1A-2185-F120D413C4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873707" y="1114548"/>
            <a:ext cx="8234387" cy="436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0112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C4236-A79D-4358-9F4B-B928B6A50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Calibri"/>
                <a:cs typeface="Calibri"/>
              </a:rPr>
              <a:t>Rational Inequalities</a:t>
            </a:r>
            <a:endParaRPr lang="en-GB"/>
          </a:p>
        </p:txBody>
      </p:sp>
      <p:pic>
        <p:nvPicPr>
          <p:cNvPr id="4" name="Content Placeholder 3" descr="A screenshot of a math test&#10;&#10;AI-generated content may be incorrect.">
            <a:extLst>
              <a:ext uri="{FF2B5EF4-FFF2-40B4-BE49-F238E27FC236}">
                <a16:creationId xmlns:a16="http://schemas.microsoft.com/office/drawing/2014/main" id="{88DC1139-8E58-7024-50B5-4557890058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017330" y="1415906"/>
            <a:ext cx="6199727" cy="4463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6979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A9151-C463-D2E6-27D1-678D14A5E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white background with black dots&#10;&#10;AI-generated content may be incorrect.">
            <a:extLst>
              <a:ext uri="{FF2B5EF4-FFF2-40B4-BE49-F238E27FC236}">
                <a16:creationId xmlns:a16="http://schemas.microsoft.com/office/drawing/2014/main" id="{6FF2F2A8-A6D3-875D-B489-966371F473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45390" y="726695"/>
            <a:ext cx="7516677" cy="1610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F2E71FBC-6425-A2D4-762E-30BCAEF673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028" y="3556376"/>
            <a:ext cx="6910791" cy="1501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182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0A848-3398-42E5-3B60-12F8F6518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math problem&#10;&#10;AI-generated content may be incorrect.">
            <a:extLst>
              <a:ext uri="{FF2B5EF4-FFF2-40B4-BE49-F238E27FC236}">
                <a16:creationId xmlns:a16="http://schemas.microsoft.com/office/drawing/2014/main" id="{3B020B55-AFB9-CE51-A59E-F94A60F2AB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57604" y="393488"/>
            <a:ext cx="6325786" cy="59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3170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A0737-C903-F631-232D-266DC8419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number and numbers on a white background&#10;&#10;AI-generated content may be incorrect.">
            <a:extLst>
              <a:ext uri="{FF2B5EF4-FFF2-40B4-BE49-F238E27FC236}">
                <a16:creationId xmlns:a16="http://schemas.microsoft.com/office/drawing/2014/main" id="{C70DDAC7-7D35-FA08-3A8B-449D8984A2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869842" y="852151"/>
            <a:ext cx="8657094" cy="3903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2436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326D6-3259-1D09-8FA4-0B41183D7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Calibri"/>
                <a:cs typeface="Calibri"/>
              </a:rPr>
              <a:t>Modulus Inequality</a:t>
            </a:r>
            <a:endParaRPr lang="en-GB"/>
          </a:p>
        </p:txBody>
      </p:sp>
      <p:pic>
        <p:nvPicPr>
          <p:cNvPr id="4" name="Content Placeholder 3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701EB8FC-4200-3F4A-6B74-04A0EE60A6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51864" y="1708761"/>
            <a:ext cx="7031444" cy="1352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2672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264B2-552C-364E-FAD3-71DD42596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white paper with black text&#10;&#10;AI-generated content may be incorrect.">
            <a:extLst>
              <a:ext uri="{FF2B5EF4-FFF2-40B4-BE49-F238E27FC236}">
                <a16:creationId xmlns:a16="http://schemas.microsoft.com/office/drawing/2014/main" id="{E6175DB2-4222-7AB3-7E46-AD9DD291C0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54806" y="277481"/>
            <a:ext cx="7169183" cy="5567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68498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D2CD4-6864-DA45-8853-F26E3A8E2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number and symbols on a white background&#10;&#10;AI-generated content may be incorrect.">
            <a:extLst>
              <a:ext uri="{FF2B5EF4-FFF2-40B4-BE49-F238E27FC236}">
                <a16:creationId xmlns:a16="http://schemas.microsoft.com/office/drawing/2014/main" id="{3C530FE9-185F-5D18-B92E-852B1D7599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-228126" y="840191"/>
            <a:ext cx="8427331" cy="3484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1527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E99568-9E90-8578-46EE-1D787D12CA9C}"/>
              </a:ext>
            </a:extLst>
          </p:cNvPr>
          <p:cNvSpPr txBox="1"/>
          <p:nvPr/>
        </p:nvSpPr>
        <p:spPr>
          <a:xfrm>
            <a:off x="800100" y="165100"/>
            <a:ext cx="75215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dirty="0">
                <a:latin typeface="+mn-lt"/>
                <a:cs typeface="Arial" charset="0"/>
              </a:rPr>
              <a:t>Starter Questions Answers</a:t>
            </a:r>
          </a:p>
        </p:txBody>
      </p:sp>
      <p:sp>
        <p:nvSpPr>
          <p:cNvPr id="3075" name="TextBox 2">
            <a:extLst>
              <a:ext uri="{FF2B5EF4-FFF2-40B4-BE49-F238E27FC236}">
                <a16:creationId xmlns:a16="http://schemas.microsoft.com/office/drawing/2014/main" id="{CE269F70-0635-2B4B-9977-892034FC6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975" y="795338"/>
            <a:ext cx="8470900" cy="526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Factorise and solve 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+ 7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 +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10 =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-5		</a:t>
            </a:r>
            <a:r>
              <a:rPr lang="en-GB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-2</a:t>
            </a:r>
            <a:endParaRPr lang="en-GB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Factorise and solve 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– 49 =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x</a:t>
            </a:r>
            <a:r>
              <a:rPr lang="en-GB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-7		</a:t>
            </a:r>
            <a:r>
              <a:rPr lang="en-GB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7</a:t>
            </a:r>
            <a:endParaRPr lang="en-GB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Solve 3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 +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5 &lt; 17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x</a:t>
            </a:r>
            <a:r>
              <a:rPr lang="en-GB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4</a:t>
            </a:r>
            <a:endParaRPr lang="en-GB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Solve 2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 +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3 ≤ 5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– 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x</a:t>
            </a:r>
            <a:r>
              <a:rPr lang="en-GB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≥ 4</a:t>
            </a:r>
            <a:endParaRPr lang="en-GB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Factorise and solve 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– 2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 –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15 =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GB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5		</a:t>
            </a:r>
            <a:r>
              <a:rPr lang="en-GB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-3</a:t>
            </a:r>
            <a:endParaRPr lang="en-GB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Factorise and solve 5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– 13</a:t>
            </a:r>
            <a:r>
              <a:rPr lang="en-GB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 – </a:t>
            </a:r>
            <a:r>
              <a:rPr lang="en-GB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6 = 0</a:t>
            </a:r>
            <a:endParaRPr lang="en-GB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x</a:t>
            </a:r>
            <a:r>
              <a:rPr lang="en-GB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		</a:t>
            </a:r>
            <a:r>
              <a:rPr lang="en-GB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-0.4</a:t>
            </a:r>
            <a:endParaRPr lang="en-GB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0B6FA6-2A70-A5C9-ED4D-3C0C39790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627063"/>
            <a:ext cx="69056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² – 10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+ 16 &lt; 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3BACBB-05E3-9F78-9D06-697779F7B69D}"/>
              </a:ext>
            </a:extLst>
          </p:cNvPr>
          <p:cNvSpPr txBox="1"/>
          <p:nvPr/>
        </p:nvSpPr>
        <p:spPr>
          <a:xfrm>
            <a:off x="446088" y="411163"/>
            <a:ext cx="2308225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Solve: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D764EE-7725-7A56-5454-27D601DB7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1417638"/>
            <a:ext cx="38592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– 8)(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– 2) &lt; 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6EBB73-5E67-4F57-F7A4-583DCFFF9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2125663"/>
            <a:ext cx="34512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= 8	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= 2</a:t>
            </a:r>
            <a:endParaRPr lang="en-GB" altLang="en-US" sz="4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3C32CC-D302-7437-8B73-0A32DAC05D43}"/>
              </a:ext>
            </a:extLst>
          </p:cNvPr>
          <p:cNvSpPr txBox="1"/>
          <p:nvPr/>
        </p:nvSpPr>
        <p:spPr>
          <a:xfrm>
            <a:off x="4756150" y="3976688"/>
            <a:ext cx="2514600" cy="1939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Critical Values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93AAC08-D548-C727-9431-089DA9072AEE}"/>
              </a:ext>
            </a:extLst>
          </p:cNvPr>
          <p:cNvCxnSpPr/>
          <p:nvPr/>
        </p:nvCxnSpPr>
        <p:spPr>
          <a:xfrm flipH="1" flipV="1">
            <a:off x="5353050" y="2794000"/>
            <a:ext cx="750888" cy="136683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>
            <a:extLst>
              <a:ext uri="{FF2B5EF4-FFF2-40B4-BE49-F238E27FC236}">
                <a16:creationId xmlns:a16="http://schemas.microsoft.com/office/drawing/2014/main" id="{88114869-7A25-FDCC-6A33-6088B9F37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627063"/>
            <a:ext cx="69056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² – 10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+ 16 &lt; 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A0AAAE-0149-A37C-531C-3D7740B1F242}"/>
              </a:ext>
            </a:extLst>
          </p:cNvPr>
          <p:cNvSpPr txBox="1"/>
          <p:nvPr/>
        </p:nvSpPr>
        <p:spPr>
          <a:xfrm>
            <a:off x="446088" y="411163"/>
            <a:ext cx="2308225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Solve:</a:t>
            </a:r>
          </a:p>
        </p:txBody>
      </p:sp>
      <p:sp>
        <p:nvSpPr>
          <p:cNvPr id="5124" name="TextBox 4">
            <a:extLst>
              <a:ext uri="{FF2B5EF4-FFF2-40B4-BE49-F238E27FC236}">
                <a16:creationId xmlns:a16="http://schemas.microsoft.com/office/drawing/2014/main" id="{2EA5EFDF-369C-2192-838B-E61E25F18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1417638"/>
            <a:ext cx="38592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– 8)(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– 2) &lt; 0</a:t>
            </a:r>
          </a:p>
        </p:txBody>
      </p:sp>
      <p:sp>
        <p:nvSpPr>
          <p:cNvPr id="5125" name="TextBox 5">
            <a:extLst>
              <a:ext uri="{FF2B5EF4-FFF2-40B4-BE49-F238E27FC236}">
                <a16:creationId xmlns:a16="http://schemas.microsoft.com/office/drawing/2014/main" id="{9D3B0A4C-E1DE-C41E-99F1-2C5A85DA5B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2125663"/>
            <a:ext cx="34512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= 8	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= 2</a:t>
            </a:r>
            <a:endParaRPr lang="en-GB" altLang="en-US" sz="4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3" name="Picture 5">
            <a:extLst>
              <a:ext uri="{FF2B5EF4-FFF2-40B4-BE49-F238E27FC236}">
                <a16:creationId xmlns:a16="http://schemas.microsoft.com/office/drawing/2014/main" id="{3F343F86-F09A-B594-0FE2-483C676060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5" y="2981325"/>
            <a:ext cx="2457450" cy="348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FFE120D-6D33-BA0F-CEFD-CF0A3DFF763C}"/>
              </a:ext>
            </a:extLst>
          </p:cNvPr>
          <p:cNvSpPr txBox="1"/>
          <p:nvPr/>
        </p:nvSpPr>
        <p:spPr>
          <a:xfrm>
            <a:off x="4806950" y="2981325"/>
            <a:ext cx="4229100" cy="31702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Draw a sketch of the quadratic. Mark on the points where it crosses the </a:t>
            </a:r>
            <a:r>
              <a:rPr lang="en-GB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x</a:t>
            </a:r>
            <a:r>
              <a:rPr lang="en-GB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-axis.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F57734C-585F-3827-B91A-CCD66D4C5089}"/>
              </a:ext>
            </a:extLst>
          </p:cNvPr>
          <p:cNvCxnSpPr/>
          <p:nvPr/>
        </p:nvCxnSpPr>
        <p:spPr>
          <a:xfrm flipH="1">
            <a:off x="3070225" y="3878263"/>
            <a:ext cx="1736725" cy="127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>
            <a:extLst>
              <a:ext uri="{FF2B5EF4-FFF2-40B4-BE49-F238E27FC236}">
                <a16:creationId xmlns:a16="http://schemas.microsoft.com/office/drawing/2014/main" id="{4D80BE8F-5648-A31A-861F-B63C1264D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627063"/>
            <a:ext cx="69056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² – 10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+ 16 &lt; 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3D13EC-61DE-50E3-738B-16A7AE169F56}"/>
              </a:ext>
            </a:extLst>
          </p:cNvPr>
          <p:cNvSpPr txBox="1"/>
          <p:nvPr/>
        </p:nvSpPr>
        <p:spPr>
          <a:xfrm>
            <a:off x="446088" y="411163"/>
            <a:ext cx="2308225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Solve:</a:t>
            </a:r>
          </a:p>
        </p:txBody>
      </p:sp>
      <p:sp>
        <p:nvSpPr>
          <p:cNvPr id="6148" name="TextBox 4">
            <a:extLst>
              <a:ext uri="{FF2B5EF4-FFF2-40B4-BE49-F238E27FC236}">
                <a16:creationId xmlns:a16="http://schemas.microsoft.com/office/drawing/2014/main" id="{F939655E-570E-2B4B-E5FB-C94D6BF98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1417638"/>
            <a:ext cx="38592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– 8)(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– 2) &lt; 0</a:t>
            </a:r>
          </a:p>
        </p:txBody>
      </p:sp>
      <p:sp>
        <p:nvSpPr>
          <p:cNvPr id="6149" name="TextBox 5">
            <a:extLst>
              <a:ext uri="{FF2B5EF4-FFF2-40B4-BE49-F238E27FC236}">
                <a16:creationId xmlns:a16="http://schemas.microsoft.com/office/drawing/2014/main" id="{FFD634F2-AEEC-85D0-E741-CE94C64CB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2125663"/>
            <a:ext cx="34512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= 8	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= 2</a:t>
            </a:r>
            <a:endParaRPr lang="en-GB" altLang="en-US" sz="4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50" name="Picture 5">
            <a:extLst>
              <a:ext uri="{FF2B5EF4-FFF2-40B4-BE49-F238E27FC236}">
                <a16:creationId xmlns:a16="http://schemas.microsoft.com/office/drawing/2014/main" id="{A5B31039-F59B-1A05-F333-2857C63EF7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5" y="2981325"/>
            <a:ext cx="2457450" cy="348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2C5A791-2F5B-A55B-679E-4A742826982D}"/>
              </a:ext>
            </a:extLst>
          </p:cNvPr>
          <p:cNvSpPr txBox="1"/>
          <p:nvPr/>
        </p:nvSpPr>
        <p:spPr>
          <a:xfrm>
            <a:off x="4560888" y="2986088"/>
            <a:ext cx="4090987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Shade the part of the graph below the </a:t>
            </a:r>
            <a:r>
              <a:rPr lang="en-GB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x</a:t>
            </a:r>
            <a:r>
              <a:rPr lang="en-GB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 – axis as the inequality is &lt; 0. 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C221D62-1986-0A35-C395-57CA6BC758A8}"/>
              </a:ext>
            </a:extLst>
          </p:cNvPr>
          <p:cNvCxnSpPr/>
          <p:nvPr/>
        </p:nvCxnSpPr>
        <p:spPr>
          <a:xfrm flipH="1">
            <a:off x="2708275" y="4262438"/>
            <a:ext cx="1749425" cy="6985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10">
            <a:extLst>
              <a:ext uri="{FF2B5EF4-FFF2-40B4-BE49-F238E27FC236}">
                <a16:creationId xmlns:a16="http://schemas.microsoft.com/office/drawing/2014/main" id="{31E03111-0194-A6C9-1477-E8F8E2DF7B7B}"/>
              </a:ext>
            </a:extLst>
          </p:cNvPr>
          <p:cNvSpPr/>
          <p:nvPr/>
        </p:nvSpPr>
        <p:spPr>
          <a:xfrm>
            <a:off x="1381125" y="4389438"/>
            <a:ext cx="1327150" cy="2106612"/>
          </a:xfrm>
          <a:custGeom>
            <a:avLst/>
            <a:gdLst>
              <a:gd name="connsiteX0" fmla="*/ 13183 w 1327633"/>
              <a:gd name="connsiteY0" fmla="*/ 34290 h 1980866"/>
              <a:gd name="connsiteX1" fmla="*/ 1753 w 1327633"/>
              <a:gd name="connsiteY1" fmla="*/ 102870 h 1980866"/>
              <a:gd name="connsiteX2" fmla="*/ 47473 w 1327633"/>
              <a:gd name="connsiteY2" fmla="*/ 148590 h 1980866"/>
              <a:gd name="connsiteX3" fmla="*/ 93193 w 1327633"/>
              <a:gd name="connsiteY3" fmla="*/ 160020 h 1980866"/>
              <a:gd name="connsiteX4" fmla="*/ 47473 w 1327633"/>
              <a:gd name="connsiteY4" fmla="*/ 228600 h 1980866"/>
              <a:gd name="connsiteX5" fmla="*/ 58903 w 1327633"/>
              <a:gd name="connsiteY5" fmla="*/ 262890 h 1980866"/>
              <a:gd name="connsiteX6" fmla="*/ 47473 w 1327633"/>
              <a:gd name="connsiteY6" fmla="*/ 365760 h 1980866"/>
              <a:gd name="connsiteX7" fmla="*/ 81763 w 1327633"/>
              <a:gd name="connsiteY7" fmla="*/ 377190 h 1980866"/>
              <a:gd name="connsiteX8" fmla="*/ 161773 w 1327633"/>
              <a:gd name="connsiteY8" fmla="*/ 388620 h 1980866"/>
              <a:gd name="connsiteX9" fmla="*/ 81763 w 1327633"/>
              <a:gd name="connsiteY9" fmla="*/ 468630 h 1980866"/>
              <a:gd name="connsiteX10" fmla="*/ 47473 w 1327633"/>
              <a:gd name="connsiteY10" fmla="*/ 491490 h 1980866"/>
              <a:gd name="connsiteX11" fmla="*/ 13183 w 1327633"/>
              <a:gd name="connsiteY11" fmla="*/ 525780 h 1980866"/>
              <a:gd name="connsiteX12" fmla="*/ 1753 w 1327633"/>
              <a:gd name="connsiteY12" fmla="*/ 560070 h 1980866"/>
              <a:gd name="connsiteX13" fmla="*/ 58903 w 1327633"/>
              <a:gd name="connsiteY13" fmla="*/ 594360 h 1980866"/>
              <a:gd name="connsiteX14" fmla="*/ 207493 w 1327633"/>
              <a:gd name="connsiteY14" fmla="*/ 617220 h 1980866"/>
              <a:gd name="connsiteX15" fmla="*/ 276073 w 1327633"/>
              <a:gd name="connsiteY15" fmla="*/ 640080 h 1980866"/>
              <a:gd name="connsiteX16" fmla="*/ 184633 w 1327633"/>
              <a:gd name="connsiteY16" fmla="*/ 708660 h 1980866"/>
              <a:gd name="connsiteX17" fmla="*/ 138913 w 1327633"/>
              <a:gd name="connsiteY17" fmla="*/ 742950 h 1980866"/>
              <a:gd name="connsiteX18" fmla="*/ 127483 w 1327633"/>
              <a:gd name="connsiteY18" fmla="*/ 777240 h 1980866"/>
              <a:gd name="connsiteX19" fmla="*/ 161773 w 1327633"/>
              <a:gd name="connsiteY19" fmla="*/ 800100 h 1980866"/>
              <a:gd name="connsiteX20" fmla="*/ 287503 w 1327633"/>
              <a:gd name="connsiteY20" fmla="*/ 822960 h 1980866"/>
              <a:gd name="connsiteX21" fmla="*/ 241783 w 1327633"/>
              <a:gd name="connsiteY21" fmla="*/ 845820 h 1980866"/>
              <a:gd name="connsiteX22" fmla="*/ 196063 w 1327633"/>
              <a:gd name="connsiteY22" fmla="*/ 857250 h 1980866"/>
              <a:gd name="connsiteX23" fmla="*/ 173203 w 1327633"/>
              <a:gd name="connsiteY23" fmla="*/ 891540 h 1980866"/>
              <a:gd name="connsiteX24" fmla="*/ 116053 w 1327633"/>
              <a:gd name="connsiteY24" fmla="*/ 960120 h 1980866"/>
              <a:gd name="connsiteX25" fmla="*/ 184633 w 1327633"/>
              <a:gd name="connsiteY25" fmla="*/ 1028700 h 1980866"/>
              <a:gd name="connsiteX26" fmla="*/ 230353 w 1327633"/>
              <a:gd name="connsiteY26" fmla="*/ 1040130 h 1980866"/>
              <a:gd name="connsiteX27" fmla="*/ 264643 w 1327633"/>
              <a:gd name="connsiteY27" fmla="*/ 1062990 h 1980866"/>
              <a:gd name="connsiteX28" fmla="*/ 230353 w 1327633"/>
              <a:gd name="connsiteY28" fmla="*/ 1154430 h 1980866"/>
              <a:gd name="connsiteX29" fmla="*/ 241783 w 1327633"/>
              <a:gd name="connsiteY29" fmla="*/ 1188720 h 1980866"/>
              <a:gd name="connsiteX30" fmla="*/ 298933 w 1327633"/>
              <a:gd name="connsiteY30" fmla="*/ 1200150 h 1980866"/>
              <a:gd name="connsiteX31" fmla="*/ 413233 w 1327633"/>
              <a:gd name="connsiteY31" fmla="*/ 1223010 h 1980866"/>
              <a:gd name="connsiteX32" fmla="*/ 378943 w 1327633"/>
              <a:gd name="connsiteY32" fmla="*/ 1280160 h 1980866"/>
              <a:gd name="connsiteX33" fmla="*/ 321793 w 1327633"/>
              <a:gd name="connsiteY33" fmla="*/ 1337310 h 1980866"/>
              <a:gd name="connsiteX34" fmla="*/ 287503 w 1327633"/>
              <a:gd name="connsiteY34" fmla="*/ 1360170 h 1980866"/>
              <a:gd name="connsiteX35" fmla="*/ 253213 w 1327633"/>
              <a:gd name="connsiteY35" fmla="*/ 1405890 h 1980866"/>
              <a:gd name="connsiteX36" fmla="*/ 241783 w 1327633"/>
              <a:gd name="connsiteY36" fmla="*/ 1440180 h 1980866"/>
              <a:gd name="connsiteX37" fmla="*/ 310363 w 1327633"/>
              <a:gd name="connsiteY37" fmla="*/ 1485900 h 1980866"/>
              <a:gd name="connsiteX38" fmla="*/ 470383 w 1327633"/>
              <a:gd name="connsiteY38" fmla="*/ 1474470 h 1980866"/>
              <a:gd name="connsiteX39" fmla="*/ 458953 w 1327633"/>
              <a:gd name="connsiteY39" fmla="*/ 1520190 h 1980866"/>
              <a:gd name="connsiteX40" fmla="*/ 413233 w 1327633"/>
              <a:gd name="connsiteY40" fmla="*/ 1588770 h 1980866"/>
              <a:gd name="connsiteX41" fmla="*/ 390373 w 1327633"/>
              <a:gd name="connsiteY41" fmla="*/ 1634490 h 1980866"/>
              <a:gd name="connsiteX42" fmla="*/ 401803 w 1327633"/>
              <a:gd name="connsiteY42" fmla="*/ 1703070 h 1980866"/>
              <a:gd name="connsiteX43" fmla="*/ 436093 w 1327633"/>
              <a:gd name="connsiteY43" fmla="*/ 1714500 h 1980866"/>
              <a:gd name="connsiteX44" fmla="*/ 470383 w 1327633"/>
              <a:gd name="connsiteY44" fmla="*/ 1737360 h 1980866"/>
              <a:gd name="connsiteX45" fmla="*/ 458953 w 1327633"/>
              <a:gd name="connsiteY45" fmla="*/ 1783080 h 1980866"/>
              <a:gd name="connsiteX46" fmla="*/ 481813 w 1327633"/>
              <a:gd name="connsiteY46" fmla="*/ 1817370 h 1980866"/>
              <a:gd name="connsiteX47" fmla="*/ 710413 w 1327633"/>
              <a:gd name="connsiteY47" fmla="*/ 1828800 h 1980866"/>
              <a:gd name="connsiteX48" fmla="*/ 698983 w 1327633"/>
              <a:gd name="connsiteY48" fmla="*/ 1908810 h 1980866"/>
              <a:gd name="connsiteX49" fmla="*/ 653263 w 1327633"/>
              <a:gd name="connsiteY49" fmla="*/ 1943100 h 1980866"/>
              <a:gd name="connsiteX50" fmla="*/ 630403 w 1327633"/>
              <a:gd name="connsiteY50" fmla="*/ 1977390 h 1980866"/>
              <a:gd name="connsiteX51" fmla="*/ 676123 w 1327633"/>
              <a:gd name="connsiteY51" fmla="*/ 1965960 h 1980866"/>
              <a:gd name="connsiteX52" fmla="*/ 756133 w 1327633"/>
              <a:gd name="connsiteY52" fmla="*/ 1885950 h 1980866"/>
              <a:gd name="connsiteX53" fmla="*/ 721843 w 1327633"/>
              <a:gd name="connsiteY53" fmla="*/ 1863090 h 1980866"/>
              <a:gd name="connsiteX54" fmla="*/ 756133 w 1327633"/>
              <a:gd name="connsiteY54" fmla="*/ 1828800 h 1980866"/>
              <a:gd name="connsiteX55" fmla="*/ 813283 w 1327633"/>
              <a:gd name="connsiteY55" fmla="*/ 1817370 h 1980866"/>
              <a:gd name="connsiteX56" fmla="*/ 847573 w 1327633"/>
              <a:gd name="connsiteY56" fmla="*/ 1805940 h 1980866"/>
              <a:gd name="connsiteX57" fmla="*/ 939013 w 1327633"/>
              <a:gd name="connsiteY57" fmla="*/ 1783080 h 1980866"/>
              <a:gd name="connsiteX58" fmla="*/ 893293 w 1327633"/>
              <a:gd name="connsiteY58" fmla="*/ 1737360 h 1980866"/>
              <a:gd name="connsiteX59" fmla="*/ 824713 w 1327633"/>
              <a:gd name="connsiteY59" fmla="*/ 1691640 h 1980866"/>
              <a:gd name="connsiteX60" fmla="*/ 859003 w 1327633"/>
              <a:gd name="connsiteY60" fmla="*/ 1657350 h 1980866"/>
              <a:gd name="connsiteX61" fmla="*/ 893293 w 1327633"/>
              <a:gd name="connsiteY61" fmla="*/ 1645920 h 1980866"/>
              <a:gd name="connsiteX62" fmla="*/ 927583 w 1327633"/>
              <a:gd name="connsiteY62" fmla="*/ 1623060 h 1980866"/>
              <a:gd name="connsiteX63" fmla="*/ 939013 w 1327633"/>
              <a:gd name="connsiteY63" fmla="*/ 1588770 h 1980866"/>
              <a:gd name="connsiteX64" fmla="*/ 1030453 w 1327633"/>
              <a:gd name="connsiteY64" fmla="*/ 1508760 h 1980866"/>
              <a:gd name="connsiteX65" fmla="*/ 1019023 w 1327633"/>
              <a:gd name="connsiteY65" fmla="*/ 1474470 h 1980866"/>
              <a:gd name="connsiteX66" fmla="*/ 984733 w 1327633"/>
              <a:gd name="connsiteY66" fmla="*/ 1463040 h 1980866"/>
              <a:gd name="connsiteX67" fmla="*/ 950443 w 1327633"/>
              <a:gd name="connsiteY67" fmla="*/ 1428750 h 1980866"/>
              <a:gd name="connsiteX68" fmla="*/ 984733 w 1327633"/>
              <a:gd name="connsiteY68" fmla="*/ 1405890 h 1980866"/>
              <a:gd name="connsiteX69" fmla="*/ 1053313 w 1327633"/>
              <a:gd name="connsiteY69" fmla="*/ 1383030 h 1980866"/>
              <a:gd name="connsiteX70" fmla="*/ 1064743 w 1327633"/>
              <a:gd name="connsiteY70" fmla="*/ 1348740 h 1980866"/>
              <a:gd name="connsiteX71" fmla="*/ 1030453 w 1327633"/>
              <a:gd name="connsiteY71" fmla="*/ 1314450 h 1980866"/>
              <a:gd name="connsiteX72" fmla="*/ 1076173 w 1327633"/>
              <a:gd name="connsiteY72" fmla="*/ 1257300 h 1980866"/>
              <a:gd name="connsiteX73" fmla="*/ 1087603 w 1327633"/>
              <a:gd name="connsiteY73" fmla="*/ 1223010 h 1980866"/>
              <a:gd name="connsiteX74" fmla="*/ 1041883 w 1327633"/>
              <a:gd name="connsiteY74" fmla="*/ 1165860 h 1980866"/>
              <a:gd name="connsiteX75" fmla="*/ 1064743 w 1327633"/>
              <a:gd name="connsiteY75" fmla="*/ 1131570 h 1980866"/>
              <a:gd name="connsiteX76" fmla="*/ 1076173 w 1327633"/>
              <a:gd name="connsiteY76" fmla="*/ 1097280 h 1980866"/>
              <a:gd name="connsiteX77" fmla="*/ 1121893 w 1327633"/>
              <a:gd name="connsiteY77" fmla="*/ 1074420 h 1980866"/>
              <a:gd name="connsiteX78" fmla="*/ 1190473 w 1327633"/>
              <a:gd name="connsiteY78" fmla="*/ 1051560 h 1980866"/>
              <a:gd name="connsiteX79" fmla="*/ 1179043 w 1327633"/>
              <a:gd name="connsiteY79" fmla="*/ 1017270 h 1980866"/>
              <a:gd name="connsiteX80" fmla="*/ 1167613 w 1327633"/>
              <a:gd name="connsiteY80" fmla="*/ 937260 h 1980866"/>
              <a:gd name="connsiteX81" fmla="*/ 1201903 w 1327633"/>
              <a:gd name="connsiteY81" fmla="*/ 914400 h 1980866"/>
              <a:gd name="connsiteX82" fmla="*/ 1224763 w 1327633"/>
              <a:gd name="connsiteY82" fmla="*/ 868680 h 1980866"/>
              <a:gd name="connsiteX83" fmla="*/ 1190473 w 1327633"/>
              <a:gd name="connsiteY83" fmla="*/ 857250 h 1980866"/>
              <a:gd name="connsiteX84" fmla="*/ 1087603 w 1327633"/>
              <a:gd name="connsiteY84" fmla="*/ 800100 h 1980866"/>
              <a:gd name="connsiteX85" fmla="*/ 1099033 w 1327633"/>
              <a:gd name="connsiteY85" fmla="*/ 754380 h 1980866"/>
              <a:gd name="connsiteX86" fmla="*/ 1133323 w 1327633"/>
              <a:gd name="connsiteY86" fmla="*/ 742950 h 1980866"/>
              <a:gd name="connsiteX87" fmla="*/ 1167613 w 1327633"/>
              <a:gd name="connsiteY87" fmla="*/ 720090 h 1980866"/>
              <a:gd name="connsiteX88" fmla="*/ 1236193 w 1327633"/>
              <a:gd name="connsiteY88" fmla="*/ 685800 h 1980866"/>
              <a:gd name="connsiteX89" fmla="*/ 1236193 w 1327633"/>
              <a:gd name="connsiteY89" fmla="*/ 605790 h 1980866"/>
              <a:gd name="connsiteX90" fmla="*/ 1270483 w 1327633"/>
              <a:gd name="connsiteY90" fmla="*/ 582930 h 1980866"/>
              <a:gd name="connsiteX91" fmla="*/ 1190473 w 1327633"/>
              <a:gd name="connsiteY91" fmla="*/ 525780 h 1980866"/>
              <a:gd name="connsiteX92" fmla="*/ 1156183 w 1327633"/>
              <a:gd name="connsiteY92" fmla="*/ 514350 h 1980866"/>
              <a:gd name="connsiteX93" fmla="*/ 1167613 w 1327633"/>
              <a:gd name="connsiteY93" fmla="*/ 480060 h 1980866"/>
              <a:gd name="connsiteX94" fmla="*/ 1213333 w 1327633"/>
              <a:gd name="connsiteY94" fmla="*/ 457200 h 1980866"/>
              <a:gd name="connsiteX95" fmla="*/ 1293343 w 1327633"/>
              <a:gd name="connsiteY95" fmla="*/ 434340 h 1980866"/>
              <a:gd name="connsiteX96" fmla="*/ 1304773 w 1327633"/>
              <a:gd name="connsiteY96" fmla="*/ 400050 h 1980866"/>
              <a:gd name="connsiteX97" fmla="*/ 1259053 w 1327633"/>
              <a:gd name="connsiteY97" fmla="*/ 342900 h 1980866"/>
              <a:gd name="connsiteX98" fmla="*/ 1259053 w 1327633"/>
              <a:gd name="connsiteY98" fmla="*/ 274320 h 1980866"/>
              <a:gd name="connsiteX99" fmla="*/ 1247623 w 1327633"/>
              <a:gd name="connsiteY99" fmla="*/ 194310 h 1980866"/>
              <a:gd name="connsiteX100" fmla="*/ 1270483 w 1327633"/>
              <a:gd name="connsiteY100" fmla="*/ 160020 h 1980866"/>
              <a:gd name="connsiteX101" fmla="*/ 1327633 w 1327633"/>
              <a:gd name="connsiteY101" fmla="*/ 102870 h 1980866"/>
              <a:gd name="connsiteX102" fmla="*/ 1316203 w 1327633"/>
              <a:gd name="connsiteY102" fmla="*/ 0 h 1980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1327633" h="1980866">
                <a:moveTo>
                  <a:pt x="13183" y="34290"/>
                </a:moveTo>
                <a:cubicBezTo>
                  <a:pt x="9373" y="57150"/>
                  <a:pt x="1753" y="79695"/>
                  <a:pt x="1753" y="102870"/>
                </a:cubicBezTo>
                <a:cubicBezTo>
                  <a:pt x="1753" y="142059"/>
                  <a:pt x="16993" y="139881"/>
                  <a:pt x="47473" y="148590"/>
                </a:cubicBezTo>
                <a:cubicBezTo>
                  <a:pt x="62578" y="152906"/>
                  <a:pt x="77953" y="156210"/>
                  <a:pt x="93193" y="160020"/>
                </a:cubicBezTo>
                <a:cubicBezTo>
                  <a:pt x="72577" y="180636"/>
                  <a:pt x="47473" y="195517"/>
                  <a:pt x="47473" y="228600"/>
                </a:cubicBezTo>
                <a:cubicBezTo>
                  <a:pt x="47473" y="240648"/>
                  <a:pt x="55093" y="251460"/>
                  <a:pt x="58903" y="262890"/>
                </a:cubicBezTo>
                <a:cubicBezTo>
                  <a:pt x="51283" y="285750"/>
                  <a:pt x="18898" y="337185"/>
                  <a:pt x="47473" y="365760"/>
                </a:cubicBezTo>
                <a:cubicBezTo>
                  <a:pt x="55992" y="374279"/>
                  <a:pt x="69949" y="374827"/>
                  <a:pt x="81763" y="377190"/>
                </a:cubicBezTo>
                <a:cubicBezTo>
                  <a:pt x="108181" y="382474"/>
                  <a:pt x="135103" y="384810"/>
                  <a:pt x="161773" y="388620"/>
                </a:cubicBezTo>
                <a:cubicBezTo>
                  <a:pt x="39853" y="480060"/>
                  <a:pt x="188443" y="361950"/>
                  <a:pt x="81763" y="468630"/>
                </a:cubicBezTo>
                <a:cubicBezTo>
                  <a:pt x="72049" y="478344"/>
                  <a:pt x="58026" y="482696"/>
                  <a:pt x="47473" y="491490"/>
                </a:cubicBezTo>
                <a:cubicBezTo>
                  <a:pt x="35055" y="501838"/>
                  <a:pt x="24613" y="514350"/>
                  <a:pt x="13183" y="525780"/>
                </a:cubicBezTo>
                <a:cubicBezTo>
                  <a:pt x="9373" y="537210"/>
                  <a:pt x="-4930" y="550045"/>
                  <a:pt x="1753" y="560070"/>
                </a:cubicBezTo>
                <a:cubicBezTo>
                  <a:pt x="14076" y="578555"/>
                  <a:pt x="38276" y="586109"/>
                  <a:pt x="58903" y="594360"/>
                </a:cubicBezTo>
                <a:cubicBezTo>
                  <a:pt x="82704" y="603880"/>
                  <a:pt x="197130" y="615925"/>
                  <a:pt x="207493" y="617220"/>
                </a:cubicBezTo>
                <a:cubicBezTo>
                  <a:pt x="230353" y="624840"/>
                  <a:pt x="281917" y="616703"/>
                  <a:pt x="276073" y="640080"/>
                </a:cubicBezTo>
                <a:cubicBezTo>
                  <a:pt x="266832" y="677042"/>
                  <a:pt x="215113" y="685800"/>
                  <a:pt x="184633" y="708660"/>
                </a:cubicBezTo>
                <a:lnTo>
                  <a:pt x="138913" y="742950"/>
                </a:lnTo>
                <a:cubicBezTo>
                  <a:pt x="135103" y="754380"/>
                  <a:pt x="123008" y="766053"/>
                  <a:pt x="127483" y="777240"/>
                </a:cubicBezTo>
                <a:cubicBezTo>
                  <a:pt x="132585" y="789995"/>
                  <a:pt x="149486" y="793957"/>
                  <a:pt x="161773" y="800100"/>
                </a:cubicBezTo>
                <a:cubicBezTo>
                  <a:pt x="197012" y="817720"/>
                  <a:pt x="255982" y="819020"/>
                  <a:pt x="287503" y="822960"/>
                </a:cubicBezTo>
                <a:cubicBezTo>
                  <a:pt x="272263" y="830580"/>
                  <a:pt x="257737" y="839837"/>
                  <a:pt x="241783" y="845820"/>
                </a:cubicBezTo>
                <a:cubicBezTo>
                  <a:pt x="227074" y="851336"/>
                  <a:pt x="209134" y="848536"/>
                  <a:pt x="196063" y="857250"/>
                </a:cubicBezTo>
                <a:cubicBezTo>
                  <a:pt x="184633" y="864870"/>
                  <a:pt x="181997" y="880987"/>
                  <a:pt x="173203" y="891540"/>
                </a:cubicBezTo>
                <a:cubicBezTo>
                  <a:pt x="99864" y="979547"/>
                  <a:pt x="172810" y="874984"/>
                  <a:pt x="116053" y="960120"/>
                </a:cubicBezTo>
                <a:cubicBezTo>
                  <a:pt x="139257" y="994925"/>
                  <a:pt x="142101" y="1007434"/>
                  <a:pt x="184633" y="1028700"/>
                </a:cubicBezTo>
                <a:cubicBezTo>
                  <a:pt x="198684" y="1035725"/>
                  <a:pt x="215113" y="1036320"/>
                  <a:pt x="230353" y="1040130"/>
                </a:cubicBezTo>
                <a:cubicBezTo>
                  <a:pt x="241783" y="1047750"/>
                  <a:pt x="260869" y="1049781"/>
                  <a:pt x="264643" y="1062990"/>
                </a:cubicBezTo>
                <a:cubicBezTo>
                  <a:pt x="274530" y="1097594"/>
                  <a:pt x="247011" y="1129443"/>
                  <a:pt x="230353" y="1154430"/>
                </a:cubicBezTo>
                <a:cubicBezTo>
                  <a:pt x="234163" y="1165860"/>
                  <a:pt x="231758" y="1182037"/>
                  <a:pt x="241783" y="1188720"/>
                </a:cubicBezTo>
                <a:cubicBezTo>
                  <a:pt x="257947" y="1199496"/>
                  <a:pt x="279819" y="1196675"/>
                  <a:pt x="298933" y="1200150"/>
                </a:cubicBezTo>
                <a:cubicBezTo>
                  <a:pt x="401692" y="1218833"/>
                  <a:pt x="332365" y="1202793"/>
                  <a:pt x="413233" y="1223010"/>
                </a:cubicBezTo>
                <a:cubicBezTo>
                  <a:pt x="401803" y="1242060"/>
                  <a:pt x="392821" y="1262812"/>
                  <a:pt x="378943" y="1280160"/>
                </a:cubicBezTo>
                <a:cubicBezTo>
                  <a:pt x="362113" y="1301197"/>
                  <a:pt x="342068" y="1319569"/>
                  <a:pt x="321793" y="1337310"/>
                </a:cubicBezTo>
                <a:cubicBezTo>
                  <a:pt x="311455" y="1346356"/>
                  <a:pt x="297217" y="1350456"/>
                  <a:pt x="287503" y="1360170"/>
                </a:cubicBezTo>
                <a:cubicBezTo>
                  <a:pt x="274033" y="1373640"/>
                  <a:pt x="264643" y="1390650"/>
                  <a:pt x="253213" y="1405890"/>
                </a:cubicBezTo>
                <a:cubicBezTo>
                  <a:pt x="249403" y="1417320"/>
                  <a:pt x="237973" y="1428750"/>
                  <a:pt x="241783" y="1440180"/>
                </a:cubicBezTo>
                <a:cubicBezTo>
                  <a:pt x="252485" y="1472287"/>
                  <a:pt x="284669" y="1477335"/>
                  <a:pt x="310363" y="1485900"/>
                </a:cubicBezTo>
                <a:cubicBezTo>
                  <a:pt x="363703" y="1482090"/>
                  <a:pt x="418277" y="1462445"/>
                  <a:pt x="470383" y="1474470"/>
                </a:cubicBezTo>
                <a:cubicBezTo>
                  <a:pt x="485690" y="1478002"/>
                  <a:pt x="465978" y="1506139"/>
                  <a:pt x="458953" y="1520190"/>
                </a:cubicBezTo>
                <a:cubicBezTo>
                  <a:pt x="446666" y="1544764"/>
                  <a:pt x="425520" y="1564196"/>
                  <a:pt x="413233" y="1588770"/>
                </a:cubicBezTo>
                <a:lnTo>
                  <a:pt x="390373" y="1634490"/>
                </a:lnTo>
                <a:cubicBezTo>
                  <a:pt x="394183" y="1657350"/>
                  <a:pt x="390305" y="1682948"/>
                  <a:pt x="401803" y="1703070"/>
                </a:cubicBezTo>
                <a:cubicBezTo>
                  <a:pt x="407781" y="1713531"/>
                  <a:pt x="425317" y="1709112"/>
                  <a:pt x="436093" y="1714500"/>
                </a:cubicBezTo>
                <a:cubicBezTo>
                  <a:pt x="448380" y="1720643"/>
                  <a:pt x="458953" y="1729740"/>
                  <a:pt x="470383" y="1737360"/>
                </a:cubicBezTo>
                <a:cubicBezTo>
                  <a:pt x="466573" y="1752600"/>
                  <a:pt x="456731" y="1767529"/>
                  <a:pt x="458953" y="1783080"/>
                </a:cubicBezTo>
                <a:cubicBezTo>
                  <a:pt x="460896" y="1796679"/>
                  <a:pt x="468297" y="1814913"/>
                  <a:pt x="481813" y="1817370"/>
                </a:cubicBezTo>
                <a:cubicBezTo>
                  <a:pt x="556878" y="1831018"/>
                  <a:pt x="634213" y="1824990"/>
                  <a:pt x="710413" y="1828800"/>
                </a:cubicBezTo>
                <a:cubicBezTo>
                  <a:pt x="723236" y="1867270"/>
                  <a:pt x="732881" y="1869263"/>
                  <a:pt x="698983" y="1908810"/>
                </a:cubicBezTo>
                <a:cubicBezTo>
                  <a:pt x="686585" y="1923274"/>
                  <a:pt x="666733" y="1929630"/>
                  <a:pt x="653263" y="1943100"/>
                </a:cubicBezTo>
                <a:cubicBezTo>
                  <a:pt x="643549" y="1952814"/>
                  <a:pt x="620689" y="1967676"/>
                  <a:pt x="630403" y="1977390"/>
                </a:cubicBezTo>
                <a:cubicBezTo>
                  <a:pt x="641511" y="1988498"/>
                  <a:pt x="660883" y="1969770"/>
                  <a:pt x="676123" y="1965960"/>
                </a:cubicBezTo>
                <a:cubicBezTo>
                  <a:pt x="754728" y="1913557"/>
                  <a:pt x="736015" y="1946304"/>
                  <a:pt x="756133" y="1885950"/>
                </a:cubicBezTo>
                <a:cubicBezTo>
                  <a:pt x="744703" y="1878330"/>
                  <a:pt x="721843" y="1876827"/>
                  <a:pt x="721843" y="1863090"/>
                </a:cubicBezTo>
                <a:cubicBezTo>
                  <a:pt x="721843" y="1846926"/>
                  <a:pt x="741675" y="1836029"/>
                  <a:pt x="756133" y="1828800"/>
                </a:cubicBezTo>
                <a:cubicBezTo>
                  <a:pt x="773509" y="1820112"/>
                  <a:pt x="794436" y="1822082"/>
                  <a:pt x="813283" y="1817370"/>
                </a:cubicBezTo>
                <a:cubicBezTo>
                  <a:pt x="824972" y="1814448"/>
                  <a:pt x="835884" y="1808862"/>
                  <a:pt x="847573" y="1805940"/>
                </a:cubicBezTo>
                <a:lnTo>
                  <a:pt x="939013" y="1783080"/>
                </a:lnTo>
                <a:cubicBezTo>
                  <a:pt x="919617" y="1724891"/>
                  <a:pt x="943169" y="1765069"/>
                  <a:pt x="893293" y="1737360"/>
                </a:cubicBezTo>
                <a:cubicBezTo>
                  <a:pt x="869276" y="1724017"/>
                  <a:pt x="824713" y="1691640"/>
                  <a:pt x="824713" y="1691640"/>
                </a:cubicBezTo>
                <a:cubicBezTo>
                  <a:pt x="836143" y="1680210"/>
                  <a:pt x="845553" y="1666316"/>
                  <a:pt x="859003" y="1657350"/>
                </a:cubicBezTo>
                <a:cubicBezTo>
                  <a:pt x="869028" y="1650667"/>
                  <a:pt x="882517" y="1651308"/>
                  <a:pt x="893293" y="1645920"/>
                </a:cubicBezTo>
                <a:cubicBezTo>
                  <a:pt x="905580" y="1639777"/>
                  <a:pt x="916153" y="1630680"/>
                  <a:pt x="927583" y="1623060"/>
                </a:cubicBezTo>
                <a:cubicBezTo>
                  <a:pt x="931393" y="1611630"/>
                  <a:pt x="932010" y="1598574"/>
                  <a:pt x="939013" y="1588770"/>
                </a:cubicBezTo>
                <a:cubicBezTo>
                  <a:pt x="961779" y="1556898"/>
                  <a:pt x="999686" y="1531835"/>
                  <a:pt x="1030453" y="1508760"/>
                </a:cubicBezTo>
                <a:cubicBezTo>
                  <a:pt x="1026643" y="1497330"/>
                  <a:pt x="1027542" y="1482989"/>
                  <a:pt x="1019023" y="1474470"/>
                </a:cubicBezTo>
                <a:cubicBezTo>
                  <a:pt x="1010504" y="1465951"/>
                  <a:pt x="994758" y="1469723"/>
                  <a:pt x="984733" y="1463040"/>
                </a:cubicBezTo>
                <a:cubicBezTo>
                  <a:pt x="971283" y="1454074"/>
                  <a:pt x="961873" y="1440180"/>
                  <a:pt x="950443" y="1428750"/>
                </a:cubicBezTo>
                <a:cubicBezTo>
                  <a:pt x="961873" y="1421130"/>
                  <a:pt x="972180" y="1411469"/>
                  <a:pt x="984733" y="1405890"/>
                </a:cubicBezTo>
                <a:cubicBezTo>
                  <a:pt x="1006753" y="1396103"/>
                  <a:pt x="1053313" y="1383030"/>
                  <a:pt x="1053313" y="1383030"/>
                </a:cubicBezTo>
                <a:cubicBezTo>
                  <a:pt x="1057123" y="1371600"/>
                  <a:pt x="1068553" y="1360170"/>
                  <a:pt x="1064743" y="1348740"/>
                </a:cubicBezTo>
                <a:cubicBezTo>
                  <a:pt x="1059631" y="1333405"/>
                  <a:pt x="1034894" y="1329993"/>
                  <a:pt x="1030453" y="1314450"/>
                </a:cubicBezTo>
                <a:cubicBezTo>
                  <a:pt x="1016725" y="1266402"/>
                  <a:pt x="1048517" y="1266519"/>
                  <a:pt x="1076173" y="1257300"/>
                </a:cubicBezTo>
                <a:cubicBezTo>
                  <a:pt x="1079983" y="1245870"/>
                  <a:pt x="1087603" y="1235058"/>
                  <a:pt x="1087603" y="1223010"/>
                </a:cubicBezTo>
                <a:cubicBezTo>
                  <a:pt x="1087603" y="1186204"/>
                  <a:pt x="1068213" y="1183413"/>
                  <a:pt x="1041883" y="1165860"/>
                </a:cubicBezTo>
                <a:cubicBezTo>
                  <a:pt x="1049503" y="1154430"/>
                  <a:pt x="1058600" y="1143857"/>
                  <a:pt x="1064743" y="1131570"/>
                </a:cubicBezTo>
                <a:cubicBezTo>
                  <a:pt x="1070131" y="1120794"/>
                  <a:pt x="1067654" y="1105799"/>
                  <a:pt x="1076173" y="1097280"/>
                </a:cubicBezTo>
                <a:cubicBezTo>
                  <a:pt x="1088221" y="1085232"/>
                  <a:pt x="1106073" y="1080748"/>
                  <a:pt x="1121893" y="1074420"/>
                </a:cubicBezTo>
                <a:cubicBezTo>
                  <a:pt x="1144266" y="1065471"/>
                  <a:pt x="1190473" y="1051560"/>
                  <a:pt x="1190473" y="1051560"/>
                </a:cubicBezTo>
                <a:cubicBezTo>
                  <a:pt x="1186663" y="1040130"/>
                  <a:pt x="1184431" y="1028046"/>
                  <a:pt x="1179043" y="1017270"/>
                </a:cubicBezTo>
                <a:cubicBezTo>
                  <a:pt x="1161200" y="981585"/>
                  <a:pt x="1137149" y="982956"/>
                  <a:pt x="1167613" y="937260"/>
                </a:cubicBezTo>
                <a:cubicBezTo>
                  <a:pt x="1175233" y="925830"/>
                  <a:pt x="1190473" y="922020"/>
                  <a:pt x="1201903" y="914400"/>
                </a:cubicBezTo>
                <a:cubicBezTo>
                  <a:pt x="1209523" y="899160"/>
                  <a:pt x="1228105" y="885388"/>
                  <a:pt x="1224763" y="868680"/>
                </a:cubicBezTo>
                <a:cubicBezTo>
                  <a:pt x="1222400" y="856866"/>
                  <a:pt x="1201005" y="863101"/>
                  <a:pt x="1190473" y="857250"/>
                </a:cubicBezTo>
                <a:cubicBezTo>
                  <a:pt x="1072566" y="791746"/>
                  <a:pt x="1165193" y="825963"/>
                  <a:pt x="1087603" y="800100"/>
                </a:cubicBezTo>
                <a:cubicBezTo>
                  <a:pt x="1091413" y="784860"/>
                  <a:pt x="1089220" y="766647"/>
                  <a:pt x="1099033" y="754380"/>
                </a:cubicBezTo>
                <a:cubicBezTo>
                  <a:pt x="1106559" y="744972"/>
                  <a:pt x="1122547" y="748338"/>
                  <a:pt x="1133323" y="742950"/>
                </a:cubicBezTo>
                <a:cubicBezTo>
                  <a:pt x="1145610" y="736807"/>
                  <a:pt x="1155326" y="726233"/>
                  <a:pt x="1167613" y="720090"/>
                </a:cubicBezTo>
                <a:cubicBezTo>
                  <a:pt x="1262257" y="672768"/>
                  <a:pt x="1137923" y="751314"/>
                  <a:pt x="1236193" y="685800"/>
                </a:cubicBezTo>
                <a:cubicBezTo>
                  <a:pt x="1228967" y="656898"/>
                  <a:pt x="1214329" y="633119"/>
                  <a:pt x="1236193" y="605790"/>
                </a:cubicBezTo>
                <a:cubicBezTo>
                  <a:pt x="1244775" y="595063"/>
                  <a:pt x="1259053" y="590550"/>
                  <a:pt x="1270483" y="582930"/>
                </a:cubicBezTo>
                <a:cubicBezTo>
                  <a:pt x="1260128" y="575164"/>
                  <a:pt x="1207187" y="534137"/>
                  <a:pt x="1190473" y="525780"/>
                </a:cubicBezTo>
                <a:cubicBezTo>
                  <a:pt x="1179697" y="520392"/>
                  <a:pt x="1167613" y="518160"/>
                  <a:pt x="1156183" y="514350"/>
                </a:cubicBezTo>
                <a:cubicBezTo>
                  <a:pt x="1159993" y="502920"/>
                  <a:pt x="1159094" y="488579"/>
                  <a:pt x="1167613" y="480060"/>
                </a:cubicBezTo>
                <a:cubicBezTo>
                  <a:pt x="1179661" y="468012"/>
                  <a:pt x="1197672" y="463912"/>
                  <a:pt x="1213333" y="457200"/>
                </a:cubicBezTo>
                <a:cubicBezTo>
                  <a:pt x="1236290" y="447361"/>
                  <a:pt x="1270142" y="440140"/>
                  <a:pt x="1293343" y="434340"/>
                </a:cubicBezTo>
                <a:cubicBezTo>
                  <a:pt x="1297153" y="422910"/>
                  <a:pt x="1304773" y="412098"/>
                  <a:pt x="1304773" y="400050"/>
                </a:cubicBezTo>
                <a:cubicBezTo>
                  <a:pt x="1304773" y="363244"/>
                  <a:pt x="1285383" y="360453"/>
                  <a:pt x="1259053" y="342900"/>
                </a:cubicBezTo>
                <a:cubicBezTo>
                  <a:pt x="1228573" y="251460"/>
                  <a:pt x="1259053" y="365760"/>
                  <a:pt x="1259053" y="274320"/>
                </a:cubicBezTo>
                <a:cubicBezTo>
                  <a:pt x="1259053" y="247379"/>
                  <a:pt x="1251433" y="220980"/>
                  <a:pt x="1247623" y="194310"/>
                </a:cubicBezTo>
                <a:cubicBezTo>
                  <a:pt x="1255243" y="182880"/>
                  <a:pt x="1260769" y="169734"/>
                  <a:pt x="1270483" y="160020"/>
                </a:cubicBezTo>
                <a:cubicBezTo>
                  <a:pt x="1346683" y="83820"/>
                  <a:pt x="1266673" y="194310"/>
                  <a:pt x="1327633" y="102870"/>
                </a:cubicBezTo>
                <a:cubicBezTo>
                  <a:pt x="1315730" y="7649"/>
                  <a:pt x="1316203" y="42147"/>
                  <a:pt x="1316203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DA85667-B1E2-2100-8881-66BC419C1165}"/>
              </a:ext>
            </a:extLst>
          </p:cNvPr>
          <p:cNvCxnSpPr/>
          <p:nvPr/>
        </p:nvCxnSpPr>
        <p:spPr>
          <a:xfrm flipH="1" flipV="1">
            <a:off x="6161088" y="2035175"/>
            <a:ext cx="1417637" cy="108585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>
            <a:extLst>
              <a:ext uri="{FF2B5EF4-FFF2-40B4-BE49-F238E27FC236}">
                <a16:creationId xmlns:a16="http://schemas.microsoft.com/office/drawing/2014/main" id="{3DB843F4-F56A-711D-34B8-BB9C305BE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627063"/>
            <a:ext cx="69056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² – 10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+ 16 &lt; 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2226BE-DF5F-229E-A4C6-59703250A884}"/>
              </a:ext>
            </a:extLst>
          </p:cNvPr>
          <p:cNvSpPr txBox="1"/>
          <p:nvPr/>
        </p:nvSpPr>
        <p:spPr>
          <a:xfrm>
            <a:off x="446088" y="411163"/>
            <a:ext cx="2308225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Solve:</a:t>
            </a:r>
          </a:p>
        </p:txBody>
      </p:sp>
      <p:sp>
        <p:nvSpPr>
          <p:cNvPr id="7172" name="TextBox 4">
            <a:extLst>
              <a:ext uri="{FF2B5EF4-FFF2-40B4-BE49-F238E27FC236}">
                <a16:creationId xmlns:a16="http://schemas.microsoft.com/office/drawing/2014/main" id="{3BB1A95F-AE87-00B3-D6FF-07263CC03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1417638"/>
            <a:ext cx="38592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– 8)(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– 2) &lt; 0</a:t>
            </a:r>
          </a:p>
        </p:txBody>
      </p:sp>
      <p:sp>
        <p:nvSpPr>
          <p:cNvPr id="7173" name="TextBox 5">
            <a:extLst>
              <a:ext uri="{FF2B5EF4-FFF2-40B4-BE49-F238E27FC236}">
                <a16:creationId xmlns:a16="http://schemas.microsoft.com/office/drawing/2014/main" id="{5918AE41-F3D5-9A39-12D8-1635FA3AC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2125663"/>
            <a:ext cx="34512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= 8	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= 2</a:t>
            </a:r>
            <a:endParaRPr lang="en-GB" altLang="en-US" sz="4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4" name="Picture 5">
            <a:extLst>
              <a:ext uri="{FF2B5EF4-FFF2-40B4-BE49-F238E27FC236}">
                <a16:creationId xmlns:a16="http://schemas.microsoft.com/office/drawing/2014/main" id="{1982E5A5-DA67-5986-0321-87148CFE3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5" y="2981325"/>
            <a:ext cx="2457450" cy="348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E223831-DB8D-EADC-68A1-7BEFA7192D2E}"/>
              </a:ext>
            </a:extLst>
          </p:cNvPr>
          <p:cNvSpPr txBox="1"/>
          <p:nvPr/>
        </p:nvSpPr>
        <p:spPr>
          <a:xfrm>
            <a:off x="4876800" y="5141913"/>
            <a:ext cx="4090988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So this is the answer.</a:t>
            </a: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F5A6D09-A50D-A158-2C3D-84DE417D5581}"/>
              </a:ext>
            </a:extLst>
          </p:cNvPr>
          <p:cNvSpPr/>
          <p:nvPr/>
        </p:nvSpPr>
        <p:spPr>
          <a:xfrm>
            <a:off x="1381125" y="4389438"/>
            <a:ext cx="1327150" cy="2106612"/>
          </a:xfrm>
          <a:custGeom>
            <a:avLst/>
            <a:gdLst>
              <a:gd name="connsiteX0" fmla="*/ 13183 w 1327633"/>
              <a:gd name="connsiteY0" fmla="*/ 34290 h 1980866"/>
              <a:gd name="connsiteX1" fmla="*/ 1753 w 1327633"/>
              <a:gd name="connsiteY1" fmla="*/ 102870 h 1980866"/>
              <a:gd name="connsiteX2" fmla="*/ 47473 w 1327633"/>
              <a:gd name="connsiteY2" fmla="*/ 148590 h 1980866"/>
              <a:gd name="connsiteX3" fmla="*/ 93193 w 1327633"/>
              <a:gd name="connsiteY3" fmla="*/ 160020 h 1980866"/>
              <a:gd name="connsiteX4" fmla="*/ 47473 w 1327633"/>
              <a:gd name="connsiteY4" fmla="*/ 228600 h 1980866"/>
              <a:gd name="connsiteX5" fmla="*/ 58903 w 1327633"/>
              <a:gd name="connsiteY5" fmla="*/ 262890 h 1980866"/>
              <a:gd name="connsiteX6" fmla="*/ 47473 w 1327633"/>
              <a:gd name="connsiteY6" fmla="*/ 365760 h 1980866"/>
              <a:gd name="connsiteX7" fmla="*/ 81763 w 1327633"/>
              <a:gd name="connsiteY7" fmla="*/ 377190 h 1980866"/>
              <a:gd name="connsiteX8" fmla="*/ 161773 w 1327633"/>
              <a:gd name="connsiteY8" fmla="*/ 388620 h 1980866"/>
              <a:gd name="connsiteX9" fmla="*/ 81763 w 1327633"/>
              <a:gd name="connsiteY9" fmla="*/ 468630 h 1980866"/>
              <a:gd name="connsiteX10" fmla="*/ 47473 w 1327633"/>
              <a:gd name="connsiteY10" fmla="*/ 491490 h 1980866"/>
              <a:gd name="connsiteX11" fmla="*/ 13183 w 1327633"/>
              <a:gd name="connsiteY11" fmla="*/ 525780 h 1980866"/>
              <a:gd name="connsiteX12" fmla="*/ 1753 w 1327633"/>
              <a:gd name="connsiteY12" fmla="*/ 560070 h 1980866"/>
              <a:gd name="connsiteX13" fmla="*/ 58903 w 1327633"/>
              <a:gd name="connsiteY13" fmla="*/ 594360 h 1980866"/>
              <a:gd name="connsiteX14" fmla="*/ 207493 w 1327633"/>
              <a:gd name="connsiteY14" fmla="*/ 617220 h 1980866"/>
              <a:gd name="connsiteX15" fmla="*/ 276073 w 1327633"/>
              <a:gd name="connsiteY15" fmla="*/ 640080 h 1980866"/>
              <a:gd name="connsiteX16" fmla="*/ 184633 w 1327633"/>
              <a:gd name="connsiteY16" fmla="*/ 708660 h 1980866"/>
              <a:gd name="connsiteX17" fmla="*/ 138913 w 1327633"/>
              <a:gd name="connsiteY17" fmla="*/ 742950 h 1980866"/>
              <a:gd name="connsiteX18" fmla="*/ 127483 w 1327633"/>
              <a:gd name="connsiteY18" fmla="*/ 777240 h 1980866"/>
              <a:gd name="connsiteX19" fmla="*/ 161773 w 1327633"/>
              <a:gd name="connsiteY19" fmla="*/ 800100 h 1980866"/>
              <a:gd name="connsiteX20" fmla="*/ 287503 w 1327633"/>
              <a:gd name="connsiteY20" fmla="*/ 822960 h 1980866"/>
              <a:gd name="connsiteX21" fmla="*/ 241783 w 1327633"/>
              <a:gd name="connsiteY21" fmla="*/ 845820 h 1980866"/>
              <a:gd name="connsiteX22" fmla="*/ 196063 w 1327633"/>
              <a:gd name="connsiteY22" fmla="*/ 857250 h 1980866"/>
              <a:gd name="connsiteX23" fmla="*/ 173203 w 1327633"/>
              <a:gd name="connsiteY23" fmla="*/ 891540 h 1980866"/>
              <a:gd name="connsiteX24" fmla="*/ 116053 w 1327633"/>
              <a:gd name="connsiteY24" fmla="*/ 960120 h 1980866"/>
              <a:gd name="connsiteX25" fmla="*/ 184633 w 1327633"/>
              <a:gd name="connsiteY25" fmla="*/ 1028700 h 1980866"/>
              <a:gd name="connsiteX26" fmla="*/ 230353 w 1327633"/>
              <a:gd name="connsiteY26" fmla="*/ 1040130 h 1980866"/>
              <a:gd name="connsiteX27" fmla="*/ 264643 w 1327633"/>
              <a:gd name="connsiteY27" fmla="*/ 1062990 h 1980866"/>
              <a:gd name="connsiteX28" fmla="*/ 230353 w 1327633"/>
              <a:gd name="connsiteY28" fmla="*/ 1154430 h 1980866"/>
              <a:gd name="connsiteX29" fmla="*/ 241783 w 1327633"/>
              <a:gd name="connsiteY29" fmla="*/ 1188720 h 1980866"/>
              <a:gd name="connsiteX30" fmla="*/ 298933 w 1327633"/>
              <a:gd name="connsiteY30" fmla="*/ 1200150 h 1980866"/>
              <a:gd name="connsiteX31" fmla="*/ 413233 w 1327633"/>
              <a:gd name="connsiteY31" fmla="*/ 1223010 h 1980866"/>
              <a:gd name="connsiteX32" fmla="*/ 378943 w 1327633"/>
              <a:gd name="connsiteY32" fmla="*/ 1280160 h 1980866"/>
              <a:gd name="connsiteX33" fmla="*/ 321793 w 1327633"/>
              <a:gd name="connsiteY33" fmla="*/ 1337310 h 1980866"/>
              <a:gd name="connsiteX34" fmla="*/ 287503 w 1327633"/>
              <a:gd name="connsiteY34" fmla="*/ 1360170 h 1980866"/>
              <a:gd name="connsiteX35" fmla="*/ 253213 w 1327633"/>
              <a:gd name="connsiteY35" fmla="*/ 1405890 h 1980866"/>
              <a:gd name="connsiteX36" fmla="*/ 241783 w 1327633"/>
              <a:gd name="connsiteY36" fmla="*/ 1440180 h 1980866"/>
              <a:gd name="connsiteX37" fmla="*/ 310363 w 1327633"/>
              <a:gd name="connsiteY37" fmla="*/ 1485900 h 1980866"/>
              <a:gd name="connsiteX38" fmla="*/ 470383 w 1327633"/>
              <a:gd name="connsiteY38" fmla="*/ 1474470 h 1980866"/>
              <a:gd name="connsiteX39" fmla="*/ 458953 w 1327633"/>
              <a:gd name="connsiteY39" fmla="*/ 1520190 h 1980866"/>
              <a:gd name="connsiteX40" fmla="*/ 413233 w 1327633"/>
              <a:gd name="connsiteY40" fmla="*/ 1588770 h 1980866"/>
              <a:gd name="connsiteX41" fmla="*/ 390373 w 1327633"/>
              <a:gd name="connsiteY41" fmla="*/ 1634490 h 1980866"/>
              <a:gd name="connsiteX42" fmla="*/ 401803 w 1327633"/>
              <a:gd name="connsiteY42" fmla="*/ 1703070 h 1980866"/>
              <a:gd name="connsiteX43" fmla="*/ 436093 w 1327633"/>
              <a:gd name="connsiteY43" fmla="*/ 1714500 h 1980866"/>
              <a:gd name="connsiteX44" fmla="*/ 470383 w 1327633"/>
              <a:gd name="connsiteY44" fmla="*/ 1737360 h 1980866"/>
              <a:gd name="connsiteX45" fmla="*/ 458953 w 1327633"/>
              <a:gd name="connsiteY45" fmla="*/ 1783080 h 1980866"/>
              <a:gd name="connsiteX46" fmla="*/ 481813 w 1327633"/>
              <a:gd name="connsiteY46" fmla="*/ 1817370 h 1980866"/>
              <a:gd name="connsiteX47" fmla="*/ 710413 w 1327633"/>
              <a:gd name="connsiteY47" fmla="*/ 1828800 h 1980866"/>
              <a:gd name="connsiteX48" fmla="*/ 698983 w 1327633"/>
              <a:gd name="connsiteY48" fmla="*/ 1908810 h 1980866"/>
              <a:gd name="connsiteX49" fmla="*/ 653263 w 1327633"/>
              <a:gd name="connsiteY49" fmla="*/ 1943100 h 1980866"/>
              <a:gd name="connsiteX50" fmla="*/ 630403 w 1327633"/>
              <a:gd name="connsiteY50" fmla="*/ 1977390 h 1980866"/>
              <a:gd name="connsiteX51" fmla="*/ 676123 w 1327633"/>
              <a:gd name="connsiteY51" fmla="*/ 1965960 h 1980866"/>
              <a:gd name="connsiteX52" fmla="*/ 756133 w 1327633"/>
              <a:gd name="connsiteY52" fmla="*/ 1885950 h 1980866"/>
              <a:gd name="connsiteX53" fmla="*/ 721843 w 1327633"/>
              <a:gd name="connsiteY53" fmla="*/ 1863090 h 1980866"/>
              <a:gd name="connsiteX54" fmla="*/ 756133 w 1327633"/>
              <a:gd name="connsiteY54" fmla="*/ 1828800 h 1980866"/>
              <a:gd name="connsiteX55" fmla="*/ 813283 w 1327633"/>
              <a:gd name="connsiteY55" fmla="*/ 1817370 h 1980866"/>
              <a:gd name="connsiteX56" fmla="*/ 847573 w 1327633"/>
              <a:gd name="connsiteY56" fmla="*/ 1805940 h 1980866"/>
              <a:gd name="connsiteX57" fmla="*/ 939013 w 1327633"/>
              <a:gd name="connsiteY57" fmla="*/ 1783080 h 1980866"/>
              <a:gd name="connsiteX58" fmla="*/ 893293 w 1327633"/>
              <a:gd name="connsiteY58" fmla="*/ 1737360 h 1980866"/>
              <a:gd name="connsiteX59" fmla="*/ 824713 w 1327633"/>
              <a:gd name="connsiteY59" fmla="*/ 1691640 h 1980866"/>
              <a:gd name="connsiteX60" fmla="*/ 859003 w 1327633"/>
              <a:gd name="connsiteY60" fmla="*/ 1657350 h 1980866"/>
              <a:gd name="connsiteX61" fmla="*/ 893293 w 1327633"/>
              <a:gd name="connsiteY61" fmla="*/ 1645920 h 1980866"/>
              <a:gd name="connsiteX62" fmla="*/ 927583 w 1327633"/>
              <a:gd name="connsiteY62" fmla="*/ 1623060 h 1980866"/>
              <a:gd name="connsiteX63" fmla="*/ 939013 w 1327633"/>
              <a:gd name="connsiteY63" fmla="*/ 1588770 h 1980866"/>
              <a:gd name="connsiteX64" fmla="*/ 1030453 w 1327633"/>
              <a:gd name="connsiteY64" fmla="*/ 1508760 h 1980866"/>
              <a:gd name="connsiteX65" fmla="*/ 1019023 w 1327633"/>
              <a:gd name="connsiteY65" fmla="*/ 1474470 h 1980866"/>
              <a:gd name="connsiteX66" fmla="*/ 984733 w 1327633"/>
              <a:gd name="connsiteY66" fmla="*/ 1463040 h 1980866"/>
              <a:gd name="connsiteX67" fmla="*/ 950443 w 1327633"/>
              <a:gd name="connsiteY67" fmla="*/ 1428750 h 1980866"/>
              <a:gd name="connsiteX68" fmla="*/ 984733 w 1327633"/>
              <a:gd name="connsiteY68" fmla="*/ 1405890 h 1980866"/>
              <a:gd name="connsiteX69" fmla="*/ 1053313 w 1327633"/>
              <a:gd name="connsiteY69" fmla="*/ 1383030 h 1980866"/>
              <a:gd name="connsiteX70" fmla="*/ 1064743 w 1327633"/>
              <a:gd name="connsiteY70" fmla="*/ 1348740 h 1980866"/>
              <a:gd name="connsiteX71" fmla="*/ 1030453 w 1327633"/>
              <a:gd name="connsiteY71" fmla="*/ 1314450 h 1980866"/>
              <a:gd name="connsiteX72" fmla="*/ 1076173 w 1327633"/>
              <a:gd name="connsiteY72" fmla="*/ 1257300 h 1980866"/>
              <a:gd name="connsiteX73" fmla="*/ 1087603 w 1327633"/>
              <a:gd name="connsiteY73" fmla="*/ 1223010 h 1980866"/>
              <a:gd name="connsiteX74" fmla="*/ 1041883 w 1327633"/>
              <a:gd name="connsiteY74" fmla="*/ 1165860 h 1980866"/>
              <a:gd name="connsiteX75" fmla="*/ 1064743 w 1327633"/>
              <a:gd name="connsiteY75" fmla="*/ 1131570 h 1980866"/>
              <a:gd name="connsiteX76" fmla="*/ 1076173 w 1327633"/>
              <a:gd name="connsiteY76" fmla="*/ 1097280 h 1980866"/>
              <a:gd name="connsiteX77" fmla="*/ 1121893 w 1327633"/>
              <a:gd name="connsiteY77" fmla="*/ 1074420 h 1980866"/>
              <a:gd name="connsiteX78" fmla="*/ 1190473 w 1327633"/>
              <a:gd name="connsiteY78" fmla="*/ 1051560 h 1980866"/>
              <a:gd name="connsiteX79" fmla="*/ 1179043 w 1327633"/>
              <a:gd name="connsiteY79" fmla="*/ 1017270 h 1980866"/>
              <a:gd name="connsiteX80" fmla="*/ 1167613 w 1327633"/>
              <a:gd name="connsiteY80" fmla="*/ 937260 h 1980866"/>
              <a:gd name="connsiteX81" fmla="*/ 1201903 w 1327633"/>
              <a:gd name="connsiteY81" fmla="*/ 914400 h 1980866"/>
              <a:gd name="connsiteX82" fmla="*/ 1224763 w 1327633"/>
              <a:gd name="connsiteY82" fmla="*/ 868680 h 1980866"/>
              <a:gd name="connsiteX83" fmla="*/ 1190473 w 1327633"/>
              <a:gd name="connsiteY83" fmla="*/ 857250 h 1980866"/>
              <a:gd name="connsiteX84" fmla="*/ 1087603 w 1327633"/>
              <a:gd name="connsiteY84" fmla="*/ 800100 h 1980866"/>
              <a:gd name="connsiteX85" fmla="*/ 1099033 w 1327633"/>
              <a:gd name="connsiteY85" fmla="*/ 754380 h 1980866"/>
              <a:gd name="connsiteX86" fmla="*/ 1133323 w 1327633"/>
              <a:gd name="connsiteY86" fmla="*/ 742950 h 1980866"/>
              <a:gd name="connsiteX87" fmla="*/ 1167613 w 1327633"/>
              <a:gd name="connsiteY87" fmla="*/ 720090 h 1980866"/>
              <a:gd name="connsiteX88" fmla="*/ 1236193 w 1327633"/>
              <a:gd name="connsiteY88" fmla="*/ 685800 h 1980866"/>
              <a:gd name="connsiteX89" fmla="*/ 1236193 w 1327633"/>
              <a:gd name="connsiteY89" fmla="*/ 605790 h 1980866"/>
              <a:gd name="connsiteX90" fmla="*/ 1270483 w 1327633"/>
              <a:gd name="connsiteY90" fmla="*/ 582930 h 1980866"/>
              <a:gd name="connsiteX91" fmla="*/ 1190473 w 1327633"/>
              <a:gd name="connsiteY91" fmla="*/ 525780 h 1980866"/>
              <a:gd name="connsiteX92" fmla="*/ 1156183 w 1327633"/>
              <a:gd name="connsiteY92" fmla="*/ 514350 h 1980866"/>
              <a:gd name="connsiteX93" fmla="*/ 1167613 w 1327633"/>
              <a:gd name="connsiteY93" fmla="*/ 480060 h 1980866"/>
              <a:gd name="connsiteX94" fmla="*/ 1213333 w 1327633"/>
              <a:gd name="connsiteY94" fmla="*/ 457200 h 1980866"/>
              <a:gd name="connsiteX95" fmla="*/ 1293343 w 1327633"/>
              <a:gd name="connsiteY95" fmla="*/ 434340 h 1980866"/>
              <a:gd name="connsiteX96" fmla="*/ 1304773 w 1327633"/>
              <a:gd name="connsiteY96" fmla="*/ 400050 h 1980866"/>
              <a:gd name="connsiteX97" fmla="*/ 1259053 w 1327633"/>
              <a:gd name="connsiteY97" fmla="*/ 342900 h 1980866"/>
              <a:gd name="connsiteX98" fmla="*/ 1259053 w 1327633"/>
              <a:gd name="connsiteY98" fmla="*/ 274320 h 1980866"/>
              <a:gd name="connsiteX99" fmla="*/ 1247623 w 1327633"/>
              <a:gd name="connsiteY99" fmla="*/ 194310 h 1980866"/>
              <a:gd name="connsiteX100" fmla="*/ 1270483 w 1327633"/>
              <a:gd name="connsiteY100" fmla="*/ 160020 h 1980866"/>
              <a:gd name="connsiteX101" fmla="*/ 1327633 w 1327633"/>
              <a:gd name="connsiteY101" fmla="*/ 102870 h 1980866"/>
              <a:gd name="connsiteX102" fmla="*/ 1316203 w 1327633"/>
              <a:gd name="connsiteY102" fmla="*/ 0 h 1980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1327633" h="1980866">
                <a:moveTo>
                  <a:pt x="13183" y="34290"/>
                </a:moveTo>
                <a:cubicBezTo>
                  <a:pt x="9373" y="57150"/>
                  <a:pt x="1753" y="79695"/>
                  <a:pt x="1753" y="102870"/>
                </a:cubicBezTo>
                <a:cubicBezTo>
                  <a:pt x="1753" y="142059"/>
                  <a:pt x="16993" y="139881"/>
                  <a:pt x="47473" y="148590"/>
                </a:cubicBezTo>
                <a:cubicBezTo>
                  <a:pt x="62578" y="152906"/>
                  <a:pt x="77953" y="156210"/>
                  <a:pt x="93193" y="160020"/>
                </a:cubicBezTo>
                <a:cubicBezTo>
                  <a:pt x="72577" y="180636"/>
                  <a:pt x="47473" y="195517"/>
                  <a:pt x="47473" y="228600"/>
                </a:cubicBezTo>
                <a:cubicBezTo>
                  <a:pt x="47473" y="240648"/>
                  <a:pt x="55093" y="251460"/>
                  <a:pt x="58903" y="262890"/>
                </a:cubicBezTo>
                <a:cubicBezTo>
                  <a:pt x="51283" y="285750"/>
                  <a:pt x="18898" y="337185"/>
                  <a:pt x="47473" y="365760"/>
                </a:cubicBezTo>
                <a:cubicBezTo>
                  <a:pt x="55992" y="374279"/>
                  <a:pt x="69949" y="374827"/>
                  <a:pt x="81763" y="377190"/>
                </a:cubicBezTo>
                <a:cubicBezTo>
                  <a:pt x="108181" y="382474"/>
                  <a:pt x="135103" y="384810"/>
                  <a:pt x="161773" y="388620"/>
                </a:cubicBezTo>
                <a:cubicBezTo>
                  <a:pt x="39853" y="480060"/>
                  <a:pt x="188443" y="361950"/>
                  <a:pt x="81763" y="468630"/>
                </a:cubicBezTo>
                <a:cubicBezTo>
                  <a:pt x="72049" y="478344"/>
                  <a:pt x="58026" y="482696"/>
                  <a:pt x="47473" y="491490"/>
                </a:cubicBezTo>
                <a:cubicBezTo>
                  <a:pt x="35055" y="501838"/>
                  <a:pt x="24613" y="514350"/>
                  <a:pt x="13183" y="525780"/>
                </a:cubicBezTo>
                <a:cubicBezTo>
                  <a:pt x="9373" y="537210"/>
                  <a:pt x="-4930" y="550045"/>
                  <a:pt x="1753" y="560070"/>
                </a:cubicBezTo>
                <a:cubicBezTo>
                  <a:pt x="14076" y="578555"/>
                  <a:pt x="38276" y="586109"/>
                  <a:pt x="58903" y="594360"/>
                </a:cubicBezTo>
                <a:cubicBezTo>
                  <a:pt x="82704" y="603880"/>
                  <a:pt x="197130" y="615925"/>
                  <a:pt x="207493" y="617220"/>
                </a:cubicBezTo>
                <a:cubicBezTo>
                  <a:pt x="230353" y="624840"/>
                  <a:pt x="281917" y="616703"/>
                  <a:pt x="276073" y="640080"/>
                </a:cubicBezTo>
                <a:cubicBezTo>
                  <a:pt x="266832" y="677042"/>
                  <a:pt x="215113" y="685800"/>
                  <a:pt x="184633" y="708660"/>
                </a:cubicBezTo>
                <a:lnTo>
                  <a:pt x="138913" y="742950"/>
                </a:lnTo>
                <a:cubicBezTo>
                  <a:pt x="135103" y="754380"/>
                  <a:pt x="123008" y="766053"/>
                  <a:pt x="127483" y="777240"/>
                </a:cubicBezTo>
                <a:cubicBezTo>
                  <a:pt x="132585" y="789995"/>
                  <a:pt x="149486" y="793957"/>
                  <a:pt x="161773" y="800100"/>
                </a:cubicBezTo>
                <a:cubicBezTo>
                  <a:pt x="197012" y="817720"/>
                  <a:pt x="255982" y="819020"/>
                  <a:pt x="287503" y="822960"/>
                </a:cubicBezTo>
                <a:cubicBezTo>
                  <a:pt x="272263" y="830580"/>
                  <a:pt x="257737" y="839837"/>
                  <a:pt x="241783" y="845820"/>
                </a:cubicBezTo>
                <a:cubicBezTo>
                  <a:pt x="227074" y="851336"/>
                  <a:pt x="209134" y="848536"/>
                  <a:pt x="196063" y="857250"/>
                </a:cubicBezTo>
                <a:cubicBezTo>
                  <a:pt x="184633" y="864870"/>
                  <a:pt x="181997" y="880987"/>
                  <a:pt x="173203" y="891540"/>
                </a:cubicBezTo>
                <a:cubicBezTo>
                  <a:pt x="99864" y="979547"/>
                  <a:pt x="172810" y="874984"/>
                  <a:pt x="116053" y="960120"/>
                </a:cubicBezTo>
                <a:cubicBezTo>
                  <a:pt x="139257" y="994925"/>
                  <a:pt x="142101" y="1007434"/>
                  <a:pt x="184633" y="1028700"/>
                </a:cubicBezTo>
                <a:cubicBezTo>
                  <a:pt x="198684" y="1035725"/>
                  <a:pt x="215113" y="1036320"/>
                  <a:pt x="230353" y="1040130"/>
                </a:cubicBezTo>
                <a:cubicBezTo>
                  <a:pt x="241783" y="1047750"/>
                  <a:pt x="260869" y="1049781"/>
                  <a:pt x="264643" y="1062990"/>
                </a:cubicBezTo>
                <a:cubicBezTo>
                  <a:pt x="274530" y="1097594"/>
                  <a:pt x="247011" y="1129443"/>
                  <a:pt x="230353" y="1154430"/>
                </a:cubicBezTo>
                <a:cubicBezTo>
                  <a:pt x="234163" y="1165860"/>
                  <a:pt x="231758" y="1182037"/>
                  <a:pt x="241783" y="1188720"/>
                </a:cubicBezTo>
                <a:cubicBezTo>
                  <a:pt x="257947" y="1199496"/>
                  <a:pt x="279819" y="1196675"/>
                  <a:pt x="298933" y="1200150"/>
                </a:cubicBezTo>
                <a:cubicBezTo>
                  <a:pt x="401692" y="1218833"/>
                  <a:pt x="332365" y="1202793"/>
                  <a:pt x="413233" y="1223010"/>
                </a:cubicBezTo>
                <a:cubicBezTo>
                  <a:pt x="401803" y="1242060"/>
                  <a:pt x="392821" y="1262812"/>
                  <a:pt x="378943" y="1280160"/>
                </a:cubicBezTo>
                <a:cubicBezTo>
                  <a:pt x="362113" y="1301197"/>
                  <a:pt x="342068" y="1319569"/>
                  <a:pt x="321793" y="1337310"/>
                </a:cubicBezTo>
                <a:cubicBezTo>
                  <a:pt x="311455" y="1346356"/>
                  <a:pt x="297217" y="1350456"/>
                  <a:pt x="287503" y="1360170"/>
                </a:cubicBezTo>
                <a:cubicBezTo>
                  <a:pt x="274033" y="1373640"/>
                  <a:pt x="264643" y="1390650"/>
                  <a:pt x="253213" y="1405890"/>
                </a:cubicBezTo>
                <a:cubicBezTo>
                  <a:pt x="249403" y="1417320"/>
                  <a:pt x="237973" y="1428750"/>
                  <a:pt x="241783" y="1440180"/>
                </a:cubicBezTo>
                <a:cubicBezTo>
                  <a:pt x="252485" y="1472287"/>
                  <a:pt x="284669" y="1477335"/>
                  <a:pt x="310363" y="1485900"/>
                </a:cubicBezTo>
                <a:cubicBezTo>
                  <a:pt x="363703" y="1482090"/>
                  <a:pt x="418277" y="1462445"/>
                  <a:pt x="470383" y="1474470"/>
                </a:cubicBezTo>
                <a:cubicBezTo>
                  <a:pt x="485690" y="1478002"/>
                  <a:pt x="465978" y="1506139"/>
                  <a:pt x="458953" y="1520190"/>
                </a:cubicBezTo>
                <a:cubicBezTo>
                  <a:pt x="446666" y="1544764"/>
                  <a:pt x="425520" y="1564196"/>
                  <a:pt x="413233" y="1588770"/>
                </a:cubicBezTo>
                <a:lnTo>
                  <a:pt x="390373" y="1634490"/>
                </a:lnTo>
                <a:cubicBezTo>
                  <a:pt x="394183" y="1657350"/>
                  <a:pt x="390305" y="1682948"/>
                  <a:pt x="401803" y="1703070"/>
                </a:cubicBezTo>
                <a:cubicBezTo>
                  <a:pt x="407781" y="1713531"/>
                  <a:pt x="425317" y="1709112"/>
                  <a:pt x="436093" y="1714500"/>
                </a:cubicBezTo>
                <a:cubicBezTo>
                  <a:pt x="448380" y="1720643"/>
                  <a:pt x="458953" y="1729740"/>
                  <a:pt x="470383" y="1737360"/>
                </a:cubicBezTo>
                <a:cubicBezTo>
                  <a:pt x="466573" y="1752600"/>
                  <a:pt x="456731" y="1767529"/>
                  <a:pt x="458953" y="1783080"/>
                </a:cubicBezTo>
                <a:cubicBezTo>
                  <a:pt x="460896" y="1796679"/>
                  <a:pt x="468297" y="1814913"/>
                  <a:pt x="481813" y="1817370"/>
                </a:cubicBezTo>
                <a:cubicBezTo>
                  <a:pt x="556878" y="1831018"/>
                  <a:pt x="634213" y="1824990"/>
                  <a:pt x="710413" y="1828800"/>
                </a:cubicBezTo>
                <a:cubicBezTo>
                  <a:pt x="723236" y="1867270"/>
                  <a:pt x="732881" y="1869263"/>
                  <a:pt x="698983" y="1908810"/>
                </a:cubicBezTo>
                <a:cubicBezTo>
                  <a:pt x="686585" y="1923274"/>
                  <a:pt x="666733" y="1929630"/>
                  <a:pt x="653263" y="1943100"/>
                </a:cubicBezTo>
                <a:cubicBezTo>
                  <a:pt x="643549" y="1952814"/>
                  <a:pt x="620689" y="1967676"/>
                  <a:pt x="630403" y="1977390"/>
                </a:cubicBezTo>
                <a:cubicBezTo>
                  <a:pt x="641511" y="1988498"/>
                  <a:pt x="660883" y="1969770"/>
                  <a:pt x="676123" y="1965960"/>
                </a:cubicBezTo>
                <a:cubicBezTo>
                  <a:pt x="754728" y="1913557"/>
                  <a:pt x="736015" y="1946304"/>
                  <a:pt x="756133" y="1885950"/>
                </a:cubicBezTo>
                <a:cubicBezTo>
                  <a:pt x="744703" y="1878330"/>
                  <a:pt x="721843" y="1876827"/>
                  <a:pt x="721843" y="1863090"/>
                </a:cubicBezTo>
                <a:cubicBezTo>
                  <a:pt x="721843" y="1846926"/>
                  <a:pt x="741675" y="1836029"/>
                  <a:pt x="756133" y="1828800"/>
                </a:cubicBezTo>
                <a:cubicBezTo>
                  <a:pt x="773509" y="1820112"/>
                  <a:pt x="794436" y="1822082"/>
                  <a:pt x="813283" y="1817370"/>
                </a:cubicBezTo>
                <a:cubicBezTo>
                  <a:pt x="824972" y="1814448"/>
                  <a:pt x="835884" y="1808862"/>
                  <a:pt x="847573" y="1805940"/>
                </a:cubicBezTo>
                <a:lnTo>
                  <a:pt x="939013" y="1783080"/>
                </a:lnTo>
                <a:cubicBezTo>
                  <a:pt x="919617" y="1724891"/>
                  <a:pt x="943169" y="1765069"/>
                  <a:pt x="893293" y="1737360"/>
                </a:cubicBezTo>
                <a:cubicBezTo>
                  <a:pt x="869276" y="1724017"/>
                  <a:pt x="824713" y="1691640"/>
                  <a:pt x="824713" y="1691640"/>
                </a:cubicBezTo>
                <a:cubicBezTo>
                  <a:pt x="836143" y="1680210"/>
                  <a:pt x="845553" y="1666316"/>
                  <a:pt x="859003" y="1657350"/>
                </a:cubicBezTo>
                <a:cubicBezTo>
                  <a:pt x="869028" y="1650667"/>
                  <a:pt x="882517" y="1651308"/>
                  <a:pt x="893293" y="1645920"/>
                </a:cubicBezTo>
                <a:cubicBezTo>
                  <a:pt x="905580" y="1639777"/>
                  <a:pt x="916153" y="1630680"/>
                  <a:pt x="927583" y="1623060"/>
                </a:cubicBezTo>
                <a:cubicBezTo>
                  <a:pt x="931393" y="1611630"/>
                  <a:pt x="932010" y="1598574"/>
                  <a:pt x="939013" y="1588770"/>
                </a:cubicBezTo>
                <a:cubicBezTo>
                  <a:pt x="961779" y="1556898"/>
                  <a:pt x="999686" y="1531835"/>
                  <a:pt x="1030453" y="1508760"/>
                </a:cubicBezTo>
                <a:cubicBezTo>
                  <a:pt x="1026643" y="1497330"/>
                  <a:pt x="1027542" y="1482989"/>
                  <a:pt x="1019023" y="1474470"/>
                </a:cubicBezTo>
                <a:cubicBezTo>
                  <a:pt x="1010504" y="1465951"/>
                  <a:pt x="994758" y="1469723"/>
                  <a:pt x="984733" y="1463040"/>
                </a:cubicBezTo>
                <a:cubicBezTo>
                  <a:pt x="971283" y="1454074"/>
                  <a:pt x="961873" y="1440180"/>
                  <a:pt x="950443" y="1428750"/>
                </a:cubicBezTo>
                <a:cubicBezTo>
                  <a:pt x="961873" y="1421130"/>
                  <a:pt x="972180" y="1411469"/>
                  <a:pt x="984733" y="1405890"/>
                </a:cubicBezTo>
                <a:cubicBezTo>
                  <a:pt x="1006753" y="1396103"/>
                  <a:pt x="1053313" y="1383030"/>
                  <a:pt x="1053313" y="1383030"/>
                </a:cubicBezTo>
                <a:cubicBezTo>
                  <a:pt x="1057123" y="1371600"/>
                  <a:pt x="1068553" y="1360170"/>
                  <a:pt x="1064743" y="1348740"/>
                </a:cubicBezTo>
                <a:cubicBezTo>
                  <a:pt x="1059631" y="1333405"/>
                  <a:pt x="1034894" y="1329993"/>
                  <a:pt x="1030453" y="1314450"/>
                </a:cubicBezTo>
                <a:cubicBezTo>
                  <a:pt x="1016725" y="1266402"/>
                  <a:pt x="1048517" y="1266519"/>
                  <a:pt x="1076173" y="1257300"/>
                </a:cubicBezTo>
                <a:cubicBezTo>
                  <a:pt x="1079983" y="1245870"/>
                  <a:pt x="1087603" y="1235058"/>
                  <a:pt x="1087603" y="1223010"/>
                </a:cubicBezTo>
                <a:cubicBezTo>
                  <a:pt x="1087603" y="1186204"/>
                  <a:pt x="1068213" y="1183413"/>
                  <a:pt x="1041883" y="1165860"/>
                </a:cubicBezTo>
                <a:cubicBezTo>
                  <a:pt x="1049503" y="1154430"/>
                  <a:pt x="1058600" y="1143857"/>
                  <a:pt x="1064743" y="1131570"/>
                </a:cubicBezTo>
                <a:cubicBezTo>
                  <a:pt x="1070131" y="1120794"/>
                  <a:pt x="1067654" y="1105799"/>
                  <a:pt x="1076173" y="1097280"/>
                </a:cubicBezTo>
                <a:cubicBezTo>
                  <a:pt x="1088221" y="1085232"/>
                  <a:pt x="1106073" y="1080748"/>
                  <a:pt x="1121893" y="1074420"/>
                </a:cubicBezTo>
                <a:cubicBezTo>
                  <a:pt x="1144266" y="1065471"/>
                  <a:pt x="1190473" y="1051560"/>
                  <a:pt x="1190473" y="1051560"/>
                </a:cubicBezTo>
                <a:cubicBezTo>
                  <a:pt x="1186663" y="1040130"/>
                  <a:pt x="1184431" y="1028046"/>
                  <a:pt x="1179043" y="1017270"/>
                </a:cubicBezTo>
                <a:cubicBezTo>
                  <a:pt x="1161200" y="981585"/>
                  <a:pt x="1137149" y="982956"/>
                  <a:pt x="1167613" y="937260"/>
                </a:cubicBezTo>
                <a:cubicBezTo>
                  <a:pt x="1175233" y="925830"/>
                  <a:pt x="1190473" y="922020"/>
                  <a:pt x="1201903" y="914400"/>
                </a:cubicBezTo>
                <a:cubicBezTo>
                  <a:pt x="1209523" y="899160"/>
                  <a:pt x="1228105" y="885388"/>
                  <a:pt x="1224763" y="868680"/>
                </a:cubicBezTo>
                <a:cubicBezTo>
                  <a:pt x="1222400" y="856866"/>
                  <a:pt x="1201005" y="863101"/>
                  <a:pt x="1190473" y="857250"/>
                </a:cubicBezTo>
                <a:cubicBezTo>
                  <a:pt x="1072566" y="791746"/>
                  <a:pt x="1165193" y="825963"/>
                  <a:pt x="1087603" y="800100"/>
                </a:cubicBezTo>
                <a:cubicBezTo>
                  <a:pt x="1091413" y="784860"/>
                  <a:pt x="1089220" y="766647"/>
                  <a:pt x="1099033" y="754380"/>
                </a:cubicBezTo>
                <a:cubicBezTo>
                  <a:pt x="1106559" y="744972"/>
                  <a:pt x="1122547" y="748338"/>
                  <a:pt x="1133323" y="742950"/>
                </a:cubicBezTo>
                <a:cubicBezTo>
                  <a:pt x="1145610" y="736807"/>
                  <a:pt x="1155326" y="726233"/>
                  <a:pt x="1167613" y="720090"/>
                </a:cubicBezTo>
                <a:cubicBezTo>
                  <a:pt x="1262257" y="672768"/>
                  <a:pt x="1137923" y="751314"/>
                  <a:pt x="1236193" y="685800"/>
                </a:cubicBezTo>
                <a:cubicBezTo>
                  <a:pt x="1228967" y="656898"/>
                  <a:pt x="1214329" y="633119"/>
                  <a:pt x="1236193" y="605790"/>
                </a:cubicBezTo>
                <a:cubicBezTo>
                  <a:pt x="1244775" y="595063"/>
                  <a:pt x="1259053" y="590550"/>
                  <a:pt x="1270483" y="582930"/>
                </a:cubicBezTo>
                <a:cubicBezTo>
                  <a:pt x="1260128" y="575164"/>
                  <a:pt x="1207187" y="534137"/>
                  <a:pt x="1190473" y="525780"/>
                </a:cubicBezTo>
                <a:cubicBezTo>
                  <a:pt x="1179697" y="520392"/>
                  <a:pt x="1167613" y="518160"/>
                  <a:pt x="1156183" y="514350"/>
                </a:cubicBezTo>
                <a:cubicBezTo>
                  <a:pt x="1159993" y="502920"/>
                  <a:pt x="1159094" y="488579"/>
                  <a:pt x="1167613" y="480060"/>
                </a:cubicBezTo>
                <a:cubicBezTo>
                  <a:pt x="1179661" y="468012"/>
                  <a:pt x="1197672" y="463912"/>
                  <a:pt x="1213333" y="457200"/>
                </a:cubicBezTo>
                <a:cubicBezTo>
                  <a:pt x="1236290" y="447361"/>
                  <a:pt x="1270142" y="440140"/>
                  <a:pt x="1293343" y="434340"/>
                </a:cubicBezTo>
                <a:cubicBezTo>
                  <a:pt x="1297153" y="422910"/>
                  <a:pt x="1304773" y="412098"/>
                  <a:pt x="1304773" y="400050"/>
                </a:cubicBezTo>
                <a:cubicBezTo>
                  <a:pt x="1304773" y="363244"/>
                  <a:pt x="1285383" y="360453"/>
                  <a:pt x="1259053" y="342900"/>
                </a:cubicBezTo>
                <a:cubicBezTo>
                  <a:pt x="1228573" y="251460"/>
                  <a:pt x="1259053" y="365760"/>
                  <a:pt x="1259053" y="274320"/>
                </a:cubicBezTo>
                <a:cubicBezTo>
                  <a:pt x="1259053" y="247379"/>
                  <a:pt x="1251433" y="220980"/>
                  <a:pt x="1247623" y="194310"/>
                </a:cubicBezTo>
                <a:cubicBezTo>
                  <a:pt x="1255243" y="182880"/>
                  <a:pt x="1260769" y="169734"/>
                  <a:pt x="1270483" y="160020"/>
                </a:cubicBezTo>
                <a:cubicBezTo>
                  <a:pt x="1346683" y="83820"/>
                  <a:pt x="1266673" y="194310"/>
                  <a:pt x="1327633" y="102870"/>
                </a:cubicBezTo>
                <a:cubicBezTo>
                  <a:pt x="1315730" y="7649"/>
                  <a:pt x="1316203" y="42147"/>
                  <a:pt x="1316203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177" name="TextBox 11">
            <a:extLst>
              <a:ext uri="{FF2B5EF4-FFF2-40B4-BE49-F238E27FC236}">
                <a16:creationId xmlns:a16="http://schemas.microsoft.com/office/drawing/2014/main" id="{2DF6C316-CC2E-F5A5-28D5-7DC2D6013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6925" y="3148013"/>
            <a:ext cx="345122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2 &lt; 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&lt; 8</a:t>
            </a:r>
            <a:endParaRPr lang="en-GB" altLang="en-US" sz="4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D701176-8FA2-079A-F189-709E23E06C11}"/>
              </a:ext>
            </a:extLst>
          </p:cNvPr>
          <p:cNvCxnSpPr/>
          <p:nvPr/>
        </p:nvCxnSpPr>
        <p:spPr>
          <a:xfrm flipH="1" flipV="1">
            <a:off x="5097463" y="3878263"/>
            <a:ext cx="1085850" cy="126365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0959EFD-36C0-C6EF-CD9E-F5642CB36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627063"/>
            <a:ext cx="69056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² – 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– 12  ≥ 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BACEBF-786A-94D2-9A70-74D0B3EE661B}"/>
              </a:ext>
            </a:extLst>
          </p:cNvPr>
          <p:cNvSpPr txBox="1"/>
          <p:nvPr/>
        </p:nvSpPr>
        <p:spPr>
          <a:xfrm>
            <a:off x="446088" y="411163"/>
            <a:ext cx="2308225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Solve: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2F32D8-1C3A-F731-BF52-954B281B6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1417638"/>
            <a:ext cx="38592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+ 3)(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– 4) ≥ 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DA7ECD-5F70-8AEF-D0CE-706593A97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2125663"/>
            <a:ext cx="34512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= -3	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= 4</a:t>
            </a:r>
            <a:endParaRPr lang="en-GB" altLang="en-US" sz="4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794" name="Picture 2">
            <a:extLst>
              <a:ext uri="{FF2B5EF4-FFF2-40B4-BE49-F238E27FC236}">
                <a16:creationId xmlns:a16="http://schemas.microsoft.com/office/drawing/2014/main" id="{DFF4F8AC-DCB8-00E9-86A2-9467BEBE66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2936875"/>
            <a:ext cx="2898775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91CCC461-C360-A461-68BB-67F3329051E6}"/>
              </a:ext>
            </a:extLst>
          </p:cNvPr>
          <p:cNvGrpSpPr>
            <a:grpSpLocks/>
          </p:cNvGrpSpPr>
          <p:nvPr/>
        </p:nvGrpSpPr>
        <p:grpSpPr bwMode="auto">
          <a:xfrm>
            <a:off x="1165225" y="2971800"/>
            <a:ext cx="1624013" cy="733425"/>
            <a:chOff x="1165860" y="2971561"/>
            <a:chExt cx="1623060" cy="734273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BCFF674-D28F-B536-29CD-EBB28657D377}"/>
                </a:ext>
              </a:extLst>
            </p:cNvPr>
            <p:cNvSpPr/>
            <p:nvPr/>
          </p:nvSpPr>
          <p:spPr>
            <a:xfrm>
              <a:off x="1165860" y="3074868"/>
              <a:ext cx="193561" cy="616662"/>
            </a:xfrm>
            <a:custGeom>
              <a:avLst/>
              <a:gdLst>
                <a:gd name="connsiteX0" fmla="*/ 0 w 194310"/>
                <a:gd name="connsiteY0" fmla="*/ 0 h 617220"/>
                <a:gd name="connsiteX1" fmla="*/ 80010 w 194310"/>
                <a:gd name="connsiteY1" fmla="*/ 11430 h 617220"/>
                <a:gd name="connsiteX2" fmla="*/ 114300 w 194310"/>
                <a:gd name="connsiteY2" fmla="*/ 22860 h 617220"/>
                <a:gd name="connsiteX3" fmla="*/ 91440 w 194310"/>
                <a:gd name="connsiteY3" fmla="*/ 102870 h 617220"/>
                <a:gd name="connsiteX4" fmla="*/ 91440 w 194310"/>
                <a:gd name="connsiteY4" fmla="*/ 148590 h 617220"/>
                <a:gd name="connsiteX5" fmla="*/ 80010 w 194310"/>
                <a:gd name="connsiteY5" fmla="*/ 182880 h 617220"/>
                <a:gd name="connsiteX6" fmla="*/ 160020 w 194310"/>
                <a:gd name="connsiteY6" fmla="*/ 217170 h 617220"/>
                <a:gd name="connsiteX7" fmla="*/ 125730 w 194310"/>
                <a:gd name="connsiteY7" fmla="*/ 228600 h 617220"/>
                <a:gd name="connsiteX8" fmla="*/ 125730 w 194310"/>
                <a:gd name="connsiteY8" fmla="*/ 297180 h 617220"/>
                <a:gd name="connsiteX9" fmla="*/ 160020 w 194310"/>
                <a:gd name="connsiteY9" fmla="*/ 308610 h 617220"/>
                <a:gd name="connsiteX10" fmla="*/ 80010 w 194310"/>
                <a:gd name="connsiteY10" fmla="*/ 342900 h 617220"/>
                <a:gd name="connsiteX11" fmla="*/ 91440 w 194310"/>
                <a:gd name="connsiteY11" fmla="*/ 377190 h 617220"/>
                <a:gd name="connsiteX12" fmla="*/ 160020 w 194310"/>
                <a:gd name="connsiteY12" fmla="*/ 400050 h 617220"/>
                <a:gd name="connsiteX13" fmla="*/ 148590 w 194310"/>
                <a:gd name="connsiteY13" fmla="*/ 434340 h 617220"/>
                <a:gd name="connsiteX14" fmla="*/ 125730 w 194310"/>
                <a:gd name="connsiteY14" fmla="*/ 468630 h 617220"/>
                <a:gd name="connsiteX15" fmla="*/ 194310 w 194310"/>
                <a:gd name="connsiteY15" fmla="*/ 502920 h 617220"/>
                <a:gd name="connsiteX16" fmla="*/ 171450 w 194310"/>
                <a:gd name="connsiteY16" fmla="*/ 537210 h 617220"/>
                <a:gd name="connsiteX17" fmla="*/ 137160 w 194310"/>
                <a:gd name="connsiteY17" fmla="*/ 548640 h 617220"/>
                <a:gd name="connsiteX18" fmla="*/ 182880 w 194310"/>
                <a:gd name="connsiteY18" fmla="*/ 605790 h 617220"/>
                <a:gd name="connsiteX19" fmla="*/ 182880 w 194310"/>
                <a:gd name="connsiteY19" fmla="*/ 617220 h 61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94310" h="617220">
                  <a:moveTo>
                    <a:pt x="0" y="0"/>
                  </a:moveTo>
                  <a:cubicBezTo>
                    <a:pt x="26670" y="3810"/>
                    <a:pt x="53592" y="6146"/>
                    <a:pt x="80010" y="11430"/>
                  </a:cubicBezTo>
                  <a:cubicBezTo>
                    <a:pt x="91824" y="13793"/>
                    <a:pt x="109825" y="11673"/>
                    <a:pt x="114300" y="22860"/>
                  </a:cubicBezTo>
                  <a:cubicBezTo>
                    <a:pt x="116909" y="29384"/>
                    <a:pt x="94829" y="92704"/>
                    <a:pt x="91440" y="102870"/>
                  </a:cubicBezTo>
                  <a:cubicBezTo>
                    <a:pt x="151075" y="142627"/>
                    <a:pt x="123245" y="108833"/>
                    <a:pt x="91440" y="148590"/>
                  </a:cubicBezTo>
                  <a:cubicBezTo>
                    <a:pt x="83914" y="157998"/>
                    <a:pt x="83820" y="171450"/>
                    <a:pt x="80010" y="182880"/>
                  </a:cubicBezTo>
                  <a:cubicBezTo>
                    <a:pt x="84898" y="184102"/>
                    <a:pt x="160020" y="197436"/>
                    <a:pt x="160020" y="217170"/>
                  </a:cubicBezTo>
                  <a:cubicBezTo>
                    <a:pt x="160020" y="229218"/>
                    <a:pt x="137160" y="224790"/>
                    <a:pt x="125730" y="228600"/>
                  </a:cubicBezTo>
                  <a:cubicBezTo>
                    <a:pt x="118110" y="251460"/>
                    <a:pt x="102870" y="274320"/>
                    <a:pt x="125730" y="297180"/>
                  </a:cubicBezTo>
                  <a:cubicBezTo>
                    <a:pt x="134249" y="305699"/>
                    <a:pt x="148590" y="304800"/>
                    <a:pt x="160020" y="308610"/>
                  </a:cubicBezTo>
                  <a:cubicBezTo>
                    <a:pt x="144521" y="313776"/>
                    <a:pt x="87072" y="331130"/>
                    <a:pt x="80010" y="342900"/>
                  </a:cubicBezTo>
                  <a:cubicBezTo>
                    <a:pt x="73811" y="353231"/>
                    <a:pt x="81636" y="370187"/>
                    <a:pt x="91440" y="377190"/>
                  </a:cubicBezTo>
                  <a:cubicBezTo>
                    <a:pt x="111048" y="391196"/>
                    <a:pt x="160020" y="400050"/>
                    <a:pt x="160020" y="400050"/>
                  </a:cubicBezTo>
                  <a:cubicBezTo>
                    <a:pt x="156210" y="411480"/>
                    <a:pt x="153978" y="423564"/>
                    <a:pt x="148590" y="434340"/>
                  </a:cubicBezTo>
                  <a:cubicBezTo>
                    <a:pt x="142447" y="446627"/>
                    <a:pt x="123036" y="455160"/>
                    <a:pt x="125730" y="468630"/>
                  </a:cubicBezTo>
                  <a:cubicBezTo>
                    <a:pt x="128895" y="484457"/>
                    <a:pt x="183078" y="499176"/>
                    <a:pt x="194310" y="502920"/>
                  </a:cubicBezTo>
                  <a:cubicBezTo>
                    <a:pt x="186690" y="514350"/>
                    <a:pt x="182177" y="528628"/>
                    <a:pt x="171450" y="537210"/>
                  </a:cubicBezTo>
                  <a:cubicBezTo>
                    <a:pt x="162042" y="544736"/>
                    <a:pt x="142548" y="537864"/>
                    <a:pt x="137160" y="548640"/>
                  </a:cubicBezTo>
                  <a:cubicBezTo>
                    <a:pt x="122325" y="578309"/>
                    <a:pt x="173464" y="596374"/>
                    <a:pt x="182880" y="605790"/>
                  </a:cubicBezTo>
                  <a:lnTo>
                    <a:pt x="182880" y="61722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5030DF1-9C0D-5B4B-CE0C-7BF1B8B70B43}"/>
                </a:ext>
              </a:extLst>
            </p:cNvPr>
            <p:cNvSpPr/>
            <p:nvPr/>
          </p:nvSpPr>
          <p:spPr>
            <a:xfrm>
              <a:off x="2571560" y="2971561"/>
              <a:ext cx="217360" cy="734273"/>
            </a:xfrm>
            <a:custGeom>
              <a:avLst/>
              <a:gdLst>
                <a:gd name="connsiteX0" fmla="*/ 0 w 217170"/>
                <a:gd name="connsiteY0" fmla="*/ 720329 h 734273"/>
                <a:gd name="connsiteX1" fmla="*/ 57150 w 217170"/>
                <a:gd name="connsiteY1" fmla="*/ 731759 h 734273"/>
                <a:gd name="connsiteX2" fmla="*/ 45720 w 217170"/>
                <a:gd name="connsiteY2" fmla="*/ 697469 h 734273"/>
                <a:gd name="connsiteX3" fmla="*/ 80010 w 217170"/>
                <a:gd name="connsiteY3" fmla="*/ 674609 h 734273"/>
                <a:gd name="connsiteX4" fmla="*/ 68580 w 217170"/>
                <a:gd name="connsiteY4" fmla="*/ 640319 h 734273"/>
                <a:gd name="connsiteX5" fmla="*/ 45720 w 217170"/>
                <a:gd name="connsiteY5" fmla="*/ 606029 h 734273"/>
                <a:gd name="connsiteX6" fmla="*/ 80010 w 217170"/>
                <a:gd name="connsiteY6" fmla="*/ 594599 h 734273"/>
                <a:gd name="connsiteX7" fmla="*/ 125730 w 217170"/>
                <a:gd name="connsiteY7" fmla="*/ 583169 h 734273"/>
                <a:gd name="connsiteX8" fmla="*/ 114300 w 217170"/>
                <a:gd name="connsiteY8" fmla="*/ 491729 h 734273"/>
                <a:gd name="connsiteX9" fmla="*/ 102870 w 217170"/>
                <a:gd name="connsiteY9" fmla="*/ 400289 h 734273"/>
                <a:gd name="connsiteX10" fmla="*/ 137160 w 217170"/>
                <a:gd name="connsiteY10" fmla="*/ 411719 h 734273"/>
                <a:gd name="connsiteX11" fmla="*/ 148590 w 217170"/>
                <a:gd name="connsiteY11" fmla="*/ 377429 h 734273"/>
                <a:gd name="connsiteX12" fmla="*/ 125730 w 217170"/>
                <a:gd name="connsiteY12" fmla="*/ 343139 h 734273"/>
                <a:gd name="connsiteX13" fmla="*/ 114300 w 217170"/>
                <a:gd name="connsiteY13" fmla="*/ 308849 h 734273"/>
                <a:gd name="connsiteX14" fmla="*/ 125730 w 217170"/>
                <a:gd name="connsiteY14" fmla="*/ 274559 h 734273"/>
                <a:gd name="connsiteX15" fmla="*/ 91440 w 217170"/>
                <a:gd name="connsiteY15" fmla="*/ 251699 h 734273"/>
                <a:gd name="connsiteX16" fmla="*/ 125730 w 217170"/>
                <a:gd name="connsiteY16" fmla="*/ 240269 h 734273"/>
                <a:gd name="connsiteX17" fmla="*/ 217170 w 217170"/>
                <a:gd name="connsiteY17" fmla="*/ 228839 h 734273"/>
                <a:gd name="connsiteX18" fmla="*/ 182880 w 217170"/>
                <a:gd name="connsiteY18" fmla="*/ 194549 h 734273"/>
                <a:gd name="connsiteX19" fmla="*/ 137160 w 217170"/>
                <a:gd name="connsiteY19" fmla="*/ 125969 h 734273"/>
                <a:gd name="connsiteX20" fmla="*/ 160020 w 217170"/>
                <a:gd name="connsiteY20" fmla="*/ 91679 h 734273"/>
                <a:gd name="connsiteX21" fmla="*/ 114300 w 217170"/>
                <a:gd name="connsiteY21" fmla="*/ 34529 h 734273"/>
                <a:gd name="connsiteX22" fmla="*/ 148590 w 217170"/>
                <a:gd name="connsiteY22" fmla="*/ 23099 h 734273"/>
                <a:gd name="connsiteX23" fmla="*/ 205740 w 217170"/>
                <a:gd name="connsiteY23" fmla="*/ 239 h 734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7170" h="734273">
                  <a:moveTo>
                    <a:pt x="0" y="720329"/>
                  </a:moveTo>
                  <a:cubicBezTo>
                    <a:pt x="19050" y="724139"/>
                    <a:pt x="39774" y="740447"/>
                    <a:pt x="57150" y="731759"/>
                  </a:cubicBezTo>
                  <a:cubicBezTo>
                    <a:pt x="67926" y="726371"/>
                    <a:pt x="41245" y="708656"/>
                    <a:pt x="45720" y="697469"/>
                  </a:cubicBezTo>
                  <a:cubicBezTo>
                    <a:pt x="50822" y="684714"/>
                    <a:pt x="68580" y="682229"/>
                    <a:pt x="80010" y="674609"/>
                  </a:cubicBezTo>
                  <a:cubicBezTo>
                    <a:pt x="76200" y="663179"/>
                    <a:pt x="73968" y="651095"/>
                    <a:pt x="68580" y="640319"/>
                  </a:cubicBezTo>
                  <a:cubicBezTo>
                    <a:pt x="62437" y="628032"/>
                    <a:pt x="42388" y="619356"/>
                    <a:pt x="45720" y="606029"/>
                  </a:cubicBezTo>
                  <a:cubicBezTo>
                    <a:pt x="48642" y="594340"/>
                    <a:pt x="68425" y="597909"/>
                    <a:pt x="80010" y="594599"/>
                  </a:cubicBezTo>
                  <a:cubicBezTo>
                    <a:pt x="95115" y="590283"/>
                    <a:pt x="110490" y="586979"/>
                    <a:pt x="125730" y="583169"/>
                  </a:cubicBezTo>
                  <a:cubicBezTo>
                    <a:pt x="72390" y="503159"/>
                    <a:pt x="57150" y="529829"/>
                    <a:pt x="114300" y="491729"/>
                  </a:cubicBezTo>
                  <a:cubicBezTo>
                    <a:pt x="60960" y="411719"/>
                    <a:pt x="45720" y="438389"/>
                    <a:pt x="102870" y="400289"/>
                  </a:cubicBezTo>
                  <a:cubicBezTo>
                    <a:pt x="114300" y="404099"/>
                    <a:pt x="126384" y="417107"/>
                    <a:pt x="137160" y="411719"/>
                  </a:cubicBezTo>
                  <a:cubicBezTo>
                    <a:pt x="147936" y="406331"/>
                    <a:pt x="150571" y="389313"/>
                    <a:pt x="148590" y="377429"/>
                  </a:cubicBezTo>
                  <a:cubicBezTo>
                    <a:pt x="146332" y="363879"/>
                    <a:pt x="131873" y="355426"/>
                    <a:pt x="125730" y="343139"/>
                  </a:cubicBezTo>
                  <a:cubicBezTo>
                    <a:pt x="120342" y="332363"/>
                    <a:pt x="118110" y="320279"/>
                    <a:pt x="114300" y="308849"/>
                  </a:cubicBezTo>
                  <a:cubicBezTo>
                    <a:pt x="118110" y="297419"/>
                    <a:pt x="130205" y="285746"/>
                    <a:pt x="125730" y="274559"/>
                  </a:cubicBezTo>
                  <a:cubicBezTo>
                    <a:pt x="120628" y="261804"/>
                    <a:pt x="91440" y="265436"/>
                    <a:pt x="91440" y="251699"/>
                  </a:cubicBezTo>
                  <a:cubicBezTo>
                    <a:pt x="91440" y="239651"/>
                    <a:pt x="113876" y="242424"/>
                    <a:pt x="125730" y="240269"/>
                  </a:cubicBezTo>
                  <a:cubicBezTo>
                    <a:pt x="155952" y="234774"/>
                    <a:pt x="186690" y="232649"/>
                    <a:pt x="217170" y="228839"/>
                  </a:cubicBezTo>
                  <a:cubicBezTo>
                    <a:pt x="205740" y="217409"/>
                    <a:pt x="192804" y="207308"/>
                    <a:pt x="182880" y="194549"/>
                  </a:cubicBezTo>
                  <a:cubicBezTo>
                    <a:pt x="166012" y="172862"/>
                    <a:pt x="137160" y="125969"/>
                    <a:pt x="137160" y="125969"/>
                  </a:cubicBezTo>
                  <a:cubicBezTo>
                    <a:pt x="144780" y="114539"/>
                    <a:pt x="157762" y="105229"/>
                    <a:pt x="160020" y="91679"/>
                  </a:cubicBezTo>
                  <a:cubicBezTo>
                    <a:pt x="165541" y="58553"/>
                    <a:pt x="134335" y="47885"/>
                    <a:pt x="114300" y="34529"/>
                  </a:cubicBezTo>
                  <a:cubicBezTo>
                    <a:pt x="125730" y="30719"/>
                    <a:pt x="137814" y="28487"/>
                    <a:pt x="148590" y="23099"/>
                  </a:cubicBezTo>
                  <a:cubicBezTo>
                    <a:pt x="202764" y="-3988"/>
                    <a:pt x="161630" y="239"/>
                    <a:pt x="205740" y="23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884BD766-472D-67EE-4E32-D486A9361953}"/>
              </a:ext>
            </a:extLst>
          </p:cNvPr>
          <p:cNvSpPr txBox="1"/>
          <p:nvPr/>
        </p:nvSpPr>
        <p:spPr>
          <a:xfrm>
            <a:off x="4675188" y="3190875"/>
            <a:ext cx="4090987" cy="2555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This time the quadratic is ≥ 0 so we shade above the </a:t>
            </a:r>
            <a:r>
              <a:rPr lang="en-GB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x</a:t>
            </a:r>
            <a:r>
              <a:rPr lang="en-GB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 –axis. 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FF3B308-DA0F-2DB4-F34A-4A0DB6256E27}"/>
              </a:ext>
            </a:extLst>
          </p:cNvPr>
          <p:cNvCxnSpPr>
            <a:stCxn id="13" idx="1"/>
          </p:cNvCxnSpPr>
          <p:nvPr/>
        </p:nvCxnSpPr>
        <p:spPr>
          <a:xfrm flipH="1" flipV="1">
            <a:off x="2789238" y="3338513"/>
            <a:ext cx="1885950" cy="11303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3">
            <a:extLst>
              <a:ext uri="{FF2B5EF4-FFF2-40B4-BE49-F238E27FC236}">
                <a16:creationId xmlns:a16="http://schemas.microsoft.com/office/drawing/2014/main" id="{CD9C04FC-2CCA-39AC-D1C1-764AB5FD5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627063"/>
            <a:ext cx="69056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² – 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– 12  ≥ 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43A34E-097B-C5CF-9B03-A83720AC95B3}"/>
              </a:ext>
            </a:extLst>
          </p:cNvPr>
          <p:cNvSpPr txBox="1"/>
          <p:nvPr/>
        </p:nvSpPr>
        <p:spPr>
          <a:xfrm>
            <a:off x="446088" y="411163"/>
            <a:ext cx="2308225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Solve:</a:t>
            </a:r>
          </a:p>
        </p:txBody>
      </p:sp>
      <p:sp>
        <p:nvSpPr>
          <p:cNvPr id="9220" name="TextBox 4">
            <a:extLst>
              <a:ext uri="{FF2B5EF4-FFF2-40B4-BE49-F238E27FC236}">
                <a16:creationId xmlns:a16="http://schemas.microsoft.com/office/drawing/2014/main" id="{AC021A72-5FE3-691B-BC0A-9766E5A33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1417638"/>
            <a:ext cx="38592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+ 3)(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– 4) ≥ 0</a:t>
            </a:r>
          </a:p>
        </p:txBody>
      </p:sp>
      <p:sp>
        <p:nvSpPr>
          <p:cNvPr id="9221" name="TextBox 5">
            <a:extLst>
              <a:ext uri="{FF2B5EF4-FFF2-40B4-BE49-F238E27FC236}">
                <a16:creationId xmlns:a16="http://schemas.microsoft.com/office/drawing/2014/main" id="{B6012837-C1C8-5903-C472-EF1367D266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2125663"/>
            <a:ext cx="34512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= -3	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= 4</a:t>
            </a:r>
            <a:endParaRPr lang="en-GB" altLang="en-US" sz="4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22" name="Picture 2">
            <a:extLst>
              <a:ext uri="{FF2B5EF4-FFF2-40B4-BE49-F238E27FC236}">
                <a16:creationId xmlns:a16="http://schemas.microsoft.com/office/drawing/2014/main" id="{D66AF95A-8715-B417-89DE-E0AE5D2D3D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2936875"/>
            <a:ext cx="2898775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23" name="Group 10">
            <a:extLst>
              <a:ext uri="{FF2B5EF4-FFF2-40B4-BE49-F238E27FC236}">
                <a16:creationId xmlns:a16="http://schemas.microsoft.com/office/drawing/2014/main" id="{8ECEDA72-5B6C-4D05-EBA8-FB6A9CFD244C}"/>
              </a:ext>
            </a:extLst>
          </p:cNvPr>
          <p:cNvGrpSpPr>
            <a:grpSpLocks/>
          </p:cNvGrpSpPr>
          <p:nvPr/>
        </p:nvGrpSpPr>
        <p:grpSpPr bwMode="auto">
          <a:xfrm>
            <a:off x="1165225" y="2971800"/>
            <a:ext cx="1624013" cy="733425"/>
            <a:chOff x="1165860" y="2971561"/>
            <a:chExt cx="1623060" cy="734273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1ED65E3-8EB6-465D-07C8-E0867E1A7266}"/>
                </a:ext>
              </a:extLst>
            </p:cNvPr>
            <p:cNvSpPr/>
            <p:nvPr/>
          </p:nvSpPr>
          <p:spPr>
            <a:xfrm>
              <a:off x="1165860" y="3074868"/>
              <a:ext cx="193561" cy="616662"/>
            </a:xfrm>
            <a:custGeom>
              <a:avLst/>
              <a:gdLst>
                <a:gd name="connsiteX0" fmla="*/ 0 w 194310"/>
                <a:gd name="connsiteY0" fmla="*/ 0 h 617220"/>
                <a:gd name="connsiteX1" fmla="*/ 80010 w 194310"/>
                <a:gd name="connsiteY1" fmla="*/ 11430 h 617220"/>
                <a:gd name="connsiteX2" fmla="*/ 114300 w 194310"/>
                <a:gd name="connsiteY2" fmla="*/ 22860 h 617220"/>
                <a:gd name="connsiteX3" fmla="*/ 91440 w 194310"/>
                <a:gd name="connsiteY3" fmla="*/ 102870 h 617220"/>
                <a:gd name="connsiteX4" fmla="*/ 91440 w 194310"/>
                <a:gd name="connsiteY4" fmla="*/ 148590 h 617220"/>
                <a:gd name="connsiteX5" fmla="*/ 80010 w 194310"/>
                <a:gd name="connsiteY5" fmla="*/ 182880 h 617220"/>
                <a:gd name="connsiteX6" fmla="*/ 160020 w 194310"/>
                <a:gd name="connsiteY6" fmla="*/ 217170 h 617220"/>
                <a:gd name="connsiteX7" fmla="*/ 125730 w 194310"/>
                <a:gd name="connsiteY7" fmla="*/ 228600 h 617220"/>
                <a:gd name="connsiteX8" fmla="*/ 125730 w 194310"/>
                <a:gd name="connsiteY8" fmla="*/ 297180 h 617220"/>
                <a:gd name="connsiteX9" fmla="*/ 160020 w 194310"/>
                <a:gd name="connsiteY9" fmla="*/ 308610 h 617220"/>
                <a:gd name="connsiteX10" fmla="*/ 80010 w 194310"/>
                <a:gd name="connsiteY10" fmla="*/ 342900 h 617220"/>
                <a:gd name="connsiteX11" fmla="*/ 91440 w 194310"/>
                <a:gd name="connsiteY11" fmla="*/ 377190 h 617220"/>
                <a:gd name="connsiteX12" fmla="*/ 160020 w 194310"/>
                <a:gd name="connsiteY12" fmla="*/ 400050 h 617220"/>
                <a:gd name="connsiteX13" fmla="*/ 148590 w 194310"/>
                <a:gd name="connsiteY13" fmla="*/ 434340 h 617220"/>
                <a:gd name="connsiteX14" fmla="*/ 125730 w 194310"/>
                <a:gd name="connsiteY14" fmla="*/ 468630 h 617220"/>
                <a:gd name="connsiteX15" fmla="*/ 194310 w 194310"/>
                <a:gd name="connsiteY15" fmla="*/ 502920 h 617220"/>
                <a:gd name="connsiteX16" fmla="*/ 171450 w 194310"/>
                <a:gd name="connsiteY16" fmla="*/ 537210 h 617220"/>
                <a:gd name="connsiteX17" fmla="*/ 137160 w 194310"/>
                <a:gd name="connsiteY17" fmla="*/ 548640 h 617220"/>
                <a:gd name="connsiteX18" fmla="*/ 182880 w 194310"/>
                <a:gd name="connsiteY18" fmla="*/ 605790 h 617220"/>
                <a:gd name="connsiteX19" fmla="*/ 182880 w 194310"/>
                <a:gd name="connsiteY19" fmla="*/ 617220 h 61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94310" h="617220">
                  <a:moveTo>
                    <a:pt x="0" y="0"/>
                  </a:moveTo>
                  <a:cubicBezTo>
                    <a:pt x="26670" y="3810"/>
                    <a:pt x="53592" y="6146"/>
                    <a:pt x="80010" y="11430"/>
                  </a:cubicBezTo>
                  <a:cubicBezTo>
                    <a:pt x="91824" y="13793"/>
                    <a:pt x="109825" y="11673"/>
                    <a:pt x="114300" y="22860"/>
                  </a:cubicBezTo>
                  <a:cubicBezTo>
                    <a:pt x="116909" y="29384"/>
                    <a:pt x="94829" y="92704"/>
                    <a:pt x="91440" y="102870"/>
                  </a:cubicBezTo>
                  <a:cubicBezTo>
                    <a:pt x="151075" y="142627"/>
                    <a:pt x="123245" y="108833"/>
                    <a:pt x="91440" y="148590"/>
                  </a:cubicBezTo>
                  <a:cubicBezTo>
                    <a:pt x="83914" y="157998"/>
                    <a:pt x="83820" y="171450"/>
                    <a:pt x="80010" y="182880"/>
                  </a:cubicBezTo>
                  <a:cubicBezTo>
                    <a:pt x="84898" y="184102"/>
                    <a:pt x="160020" y="197436"/>
                    <a:pt x="160020" y="217170"/>
                  </a:cubicBezTo>
                  <a:cubicBezTo>
                    <a:pt x="160020" y="229218"/>
                    <a:pt x="137160" y="224790"/>
                    <a:pt x="125730" y="228600"/>
                  </a:cubicBezTo>
                  <a:cubicBezTo>
                    <a:pt x="118110" y="251460"/>
                    <a:pt x="102870" y="274320"/>
                    <a:pt x="125730" y="297180"/>
                  </a:cubicBezTo>
                  <a:cubicBezTo>
                    <a:pt x="134249" y="305699"/>
                    <a:pt x="148590" y="304800"/>
                    <a:pt x="160020" y="308610"/>
                  </a:cubicBezTo>
                  <a:cubicBezTo>
                    <a:pt x="144521" y="313776"/>
                    <a:pt x="87072" y="331130"/>
                    <a:pt x="80010" y="342900"/>
                  </a:cubicBezTo>
                  <a:cubicBezTo>
                    <a:pt x="73811" y="353231"/>
                    <a:pt x="81636" y="370187"/>
                    <a:pt x="91440" y="377190"/>
                  </a:cubicBezTo>
                  <a:cubicBezTo>
                    <a:pt x="111048" y="391196"/>
                    <a:pt x="160020" y="400050"/>
                    <a:pt x="160020" y="400050"/>
                  </a:cubicBezTo>
                  <a:cubicBezTo>
                    <a:pt x="156210" y="411480"/>
                    <a:pt x="153978" y="423564"/>
                    <a:pt x="148590" y="434340"/>
                  </a:cubicBezTo>
                  <a:cubicBezTo>
                    <a:pt x="142447" y="446627"/>
                    <a:pt x="123036" y="455160"/>
                    <a:pt x="125730" y="468630"/>
                  </a:cubicBezTo>
                  <a:cubicBezTo>
                    <a:pt x="128895" y="484457"/>
                    <a:pt x="183078" y="499176"/>
                    <a:pt x="194310" y="502920"/>
                  </a:cubicBezTo>
                  <a:cubicBezTo>
                    <a:pt x="186690" y="514350"/>
                    <a:pt x="182177" y="528628"/>
                    <a:pt x="171450" y="537210"/>
                  </a:cubicBezTo>
                  <a:cubicBezTo>
                    <a:pt x="162042" y="544736"/>
                    <a:pt x="142548" y="537864"/>
                    <a:pt x="137160" y="548640"/>
                  </a:cubicBezTo>
                  <a:cubicBezTo>
                    <a:pt x="122325" y="578309"/>
                    <a:pt x="173464" y="596374"/>
                    <a:pt x="182880" y="605790"/>
                  </a:cubicBezTo>
                  <a:lnTo>
                    <a:pt x="182880" y="61722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857AD674-09A7-AA22-7AA7-004B25F6B2E7}"/>
                </a:ext>
              </a:extLst>
            </p:cNvPr>
            <p:cNvSpPr/>
            <p:nvPr/>
          </p:nvSpPr>
          <p:spPr>
            <a:xfrm>
              <a:off x="2571560" y="2971561"/>
              <a:ext cx="217360" cy="734273"/>
            </a:xfrm>
            <a:custGeom>
              <a:avLst/>
              <a:gdLst>
                <a:gd name="connsiteX0" fmla="*/ 0 w 217170"/>
                <a:gd name="connsiteY0" fmla="*/ 720329 h 734273"/>
                <a:gd name="connsiteX1" fmla="*/ 57150 w 217170"/>
                <a:gd name="connsiteY1" fmla="*/ 731759 h 734273"/>
                <a:gd name="connsiteX2" fmla="*/ 45720 w 217170"/>
                <a:gd name="connsiteY2" fmla="*/ 697469 h 734273"/>
                <a:gd name="connsiteX3" fmla="*/ 80010 w 217170"/>
                <a:gd name="connsiteY3" fmla="*/ 674609 h 734273"/>
                <a:gd name="connsiteX4" fmla="*/ 68580 w 217170"/>
                <a:gd name="connsiteY4" fmla="*/ 640319 h 734273"/>
                <a:gd name="connsiteX5" fmla="*/ 45720 w 217170"/>
                <a:gd name="connsiteY5" fmla="*/ 606029 h 734273"/>
                <a:gd name="connsiteX6" fmla="*/ 80010 w 217170"/>
                <a:gd name="connsiteY6" fmla="*/ 594599 h 734273"/>
                <a:gd name="connsiteX7" fmla="*/ 125730 w 217170"/>
                <a:gd name="connsiteY7" fmla="*/ 583169 h 734273"/>
                <a:gd name="connsiteX8" fmla="*/ 114300 w 217170"/>
                <a:gd name="connsiteY8" fmla="*/ 491729 h 734273"/>
                <a:gd name="connsiteX9" fmla="*/ 102870 w 217170"/>
                <a:gd name="connsiteY9" fmla="*/ 400289 h 734273"/>
                <a:gd name="connsiteX10" fmla="*/ 137160 w 217170"/>
                <a:gd name="connsiteY10" fmla="*/ 411719 h 734273"/>
                <a:gd name="connsiteX11" fmla="*/ 148590 w 217170"/>
                <a:gd name="connsiteY11" fmla="*/ 377429 h 734273"/>
                <a:gd name="connsiteX12" fmla="*/ 125730 w 217170"/>
                <a:gd name="connsiteY12" fmla="*/ 343139 h 734273"/>
                <a:gd name="connsiteX13" fmla="*/ 114300 w 217170"/>
                <a:gd name="connsiteY13" fmla="*/ 308849 h 734273"/>
                <a:gd name="connsiteX14" fmla="*/ 125730 w 217170"/>
                <a:gd name="connsiteY14" fmla="*/ 274559 h 734273"/>
                <a:gd name="connsiteX15" fmla="*/ 91440 w 217170"/>
                <a:gd name="connsiteY15" fmla="*/ 251699 h 734273"/>
                <a:gd name="connsiteX16" fmla="*/ 125730 w 217170"/>
                <a:gd name="connsiteY16" fmla="*/ 240269 h 734273"/>
                <a:gd name="connsiteX17" fmla="*/ 217170 w 217170"/>
                <a:gd name="connsiteY17" fmla="*/ 228839 h 734273"/>
                <a:gd name="connsiteX18" fmla="*/ 182880 w 217170"/>
                <a:gd name="connsiteY18" fmla="*/ 194549 h 734273"/>
                <a:gd name="connsiteX19" fmla="*/ 137160 w 217170"/>
                <a:gd name="connsiteY19" fmla="*/ 125969 h 734273"/>
                <a:gd name="connsiteX20" fmla="*/ 160020 w 217170"/>
                <a:gd name="connsiteY20" fmla="*/ 91679 h 734273"/>
                <a:gd name="connsiteX21" fmla="*/ 114300 w 217170"/>
                <a:gd name="connsiteY21" fmla="*/ 34529 h 734273"/>
                <a:gd name="connsiteX22" fmla="*/ 148590 w 217170"/>
                <a:gd name="connsiteY22" fmla="*/ 23099 h 734273"/>
                <a:gd name="connsiteX23" fmla="*/ 205740 w 217170"/>
                <a:gd name="connsiteY23" fmla="*/ 239 h 734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7170" h="734273">
                  <a:moveTo>
                    <a:pt x="0" y="720329"/>
                  </a:moveTo>
                  <a:cubicBezTo>
                    <a:pt x="19050" y="724139"/>
                    <a:pt x="39774" y="740447"/>
                    <a:pt x="57150" y="731759"/>
                  </a:cubicBezTo>
                  <a:cubicBezTo>
                    <a:pt x="67926" y="726371"/>
                    <a:pt x="41245" y="708656"/>
                    <a:pt x="45720" y="697469"/>
                  </a:cubicBezTo>
                  <a:cubicBezTo>
                    <a:pt x="50822" y="684714"/>
                    <a:pt x="68580" y="682229"/>
                    <a:pt x="80010" y="674609"/>
                  </a:cubicBezTo>
                  <a:cubicBezTo>
                    <a:pt x="76200" y="663179"/>
                    <a:pt x="73968" y="651095"/>
                    <a:pt x="68580" y="640319"/>
                  </a:cubicBezTo>
                  <a:cubicBezTo>
                    <a:pt x="62437" y="628032"/>
                    <a:pt x="42388" y="619356"/>
                    <a:pt x="45720" y="606029"/>
                  </a:cubicBezTo>
                  <a:cubicBezTo>
                    <a:pt x="48642" y="594340"/>
                    <a:pt x="68425" y="597909"/>
                    <a:pt x="80010" y="594599"/>
                  </a:cubicBezTo>
                  <a:cubicBezTo>
                    <a:pt x="95115" y="590283"/>
                    <a:pt x="110490" y="586979"/>
                    <a:pt x="125730" y="583169"/>
                  </a:cubicBezTo>
                  <a:cubicBezTo>
                    <a:pt x="72390" y="503159"/>
                    <a:pt x="57150" y="529829"/>
                    <a:pt x="114300" y="491729"/>
                  </a:cubicBezTo>
                  <a:cubicBezTo>
                    <a:pt x="60960" y="411719"/>
                    <a:pt x="45720" y="438389"/>
                    <a:pt x="102870" y="400289"/>
                  </a:cubicBezTo>
                  <a:cubicBezTo>
                    <a:pt x="114300" y="404099"/>
                    <a:pt x="126384" y="417107"/>
                    <a:pt x="137160" y="411719"/>
                  </a:cubicBezTo>
                  <a:cubicBezTo>
                    <a:pt x="147936" y="406331"/>
                    <a:pt x="150571" y="389313"/>
                    <a:pt x="148590" y="377429"/>
                  </a:cubicBezTo>
                  <a:cubicBezTo>
                    <a:pt x="146332" y="363879"/>
                    <a:pt x="131873" y="355426"/>
                    <a:pt x="125730" y="343139"/>
                  </a:cubicBezTo>
                  <a:cubicBezTo>
                    <a:pt x="120342" y="332363"/>
                    <a:pt x="118110" y="320279"/>
                    <a:pt x="114300" y="308849"/>
                  </a:cubicBezTo>
                  <a:cubicBezTo>
                    <a:pt x="118110" y="297419"/>
                    <a:pt x="130205" y="285746"/>
                    <a:pt x="125730" y="274559"/>
                  </a:cubicBezTo>
                  <a:cubicBezTo>
                    <a:pt x="120628" y="261804"/>
                    <a:pt x="91440" y="265436"/>
                    <a:pt x="91440" y="251699"/>
                  </a:cubicBezTo>
                  <a:cubicBezTo>
                    <a:pt x="91440" y="239651"/>
                    <a:pt x="113876" y="242424"/>
                    <a:pt x="125730" y="240269"/>
                  </a:cubicBezTo>
                  <a:cubicBezTo>
                    <a:pt x="155952" y="234774"/>
                    <a:pt x="186690" y="232649"/>
                    <a:pt x="217170" y="228839"/>
                  </a:cubicBezTo>
                  <a:cubicBezTo>
                    <a:pt x="205740" y="217409"/>
                    <a:pt x="192804" y="207308"/>
                    <a:pt x="182880" y="194549"/>
                  </a:cubicBezTo>
                  <a:cubicBezTo>
                    <a:pt x="166012" y="172862"/>
                    <a:pt x="137160" y="125969"/>
                    <a:pt x="137160" y="125969"/>
                  </a:cubicBezTo>
                  <a:cubicBezTo>
                    <a:pt x="144780" y="114539"/>
                    <a:pt x="157762" y="105229"/>
                    <a:pt x="160020" y="91679"/>
                  </a:cubicBezTo>
                  <a:cubicBezTo>
                    <a:pt x="165541" y="58553"/>
                    <a:pt x="134335" y="47885"/>
                    <a:pt x="114300" y="34529"/>
                  </a:cubicBezTo>
                  <a:cubicBezTo>
                    <a:pt x="125730" y="30719"/>
                    <a:pt x="137814" y="28487"/>
                    <a:pt x="148590" y="23099"/>
                  </a:cubicBezTo>
                  <a:cubicBezTo>
                    <a:pt x="202764" y="-3988"/>
                    <a:pt x="161630" y="239"/>
                    <a:pt x="205740" y="23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41712AD2-AF7E-82E1-AD5F-85006C68F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0275" y="2986088"/>
            <a:ext cx="34512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≤ -3	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≥ 4</a:t>
            </a:r>
            <a:endParaRPr lang="en-GB" altLang="en-US" sz="4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DE22881-7E3B-229F-ACC9-70355F925FE2}"/>
              </a:ext>
            </a:extLst>
          </p:cNvPr>
          <p:cNvSpPr txBox="1"/>
          <p:nvPr/>
        </p:nvSpPr>
        <p:spPr>
          <a:xfrm>
            <a:off x="4762500" y="5019675"/>
            <a:ext cx="4090988" cy="1322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Arial" charset="0"/>
              </a:rPr>
              <a:t>So this is the answer.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8170E3E-BB4D-C9C6-AC14-055F6874C6D0}"/>
              </a:ext>
            </a:extLst>
          </p:cNvPr>
          <p:cNvCxnSpPr/>
          <p:nvPr/>
        </p:nvCxnSpPr>
        <p:spPr>
          <a:xfrm flipH="1" flipV="1">
            <a:off x="4910138" y="3705225"/>
            <a:ext cx="1085850" cy="126523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3">
            <a:extLst>
              <a:ext uri="{FF2B5EF4-FFF2-40B4-BE49-F238E27FC236}">
                <a16:creationId xmlns:a16="http://schemas.microsoft.com/office/drawing/2014/main" id="{844A7511-645D-9E29-5159-35749E902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63" y="1711325"/>
            <a:ext cx="69040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² – 9 &lt; 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5A67B4-CFE9-5801-89C1-EE63D5EEED0F}"/>
              </a:ext>
            </a:extLst>
          </p:cNvPr>
          <p:cNvSpPr txBox="1"/>
          <p:nvPr/>
        </p:nvSpPr>
        <p:spPr>
          <a:xfrm>
            <a:off x="446088" y="411163"/>
            <a:ext cx="6423025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Try these:</a:t>
            </a:r>
          </a:p>
        </p:txBody>
      </p:sp>
      <p:sp>
        <p:nvSpPr>
          <p:cNvPr id="10244" name="TextBox 4">
            <a:extLst>
              <a:ext uri="{FF2B5EF4-FFF2-40B4-BE49-F238E27FC236}">
                <a16:creationId xmlns:a16="http://schemas.microsoft.com/office/drawing/2014/main" id="{38191BD7-1467-E0C4-8139-934ACB458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63" y="2973388"/>
            <a:ext cx="69040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² + 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– 6 &gt; 0</a:t>
            </a:r>
          </a:p>
        </p:txBody>
      </p:sp>
      <p:sp>
        <p:nvSpPr>
          <p:cNvPr id="10245" name="TextBox 5">
            <a:extLst>
              <a:ext uri="{FF2B5EF4-FFF2-40B4-BE49-F238E27FC236}">
                <a16:creationId xmlns:a16="http://schemas.microsoft.com/office/drawing/2014/main" id="{68CFD13A-AD71-607C-E904-A0050E9F8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63" y="4440238"/>
            <a:ext cx="69040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² + 7</a:t>
            </a:r>
            <a:r>
              <a:rPr lang="en-GB" altLang="en-US" sz="40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+ 2 ≤ 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359</Words>
  <Application>Microsoft Office PowerPoint</Application>
  <PresentationFormat>On-screen Show (4:3)</PresentationFormat>
  <Paragraphs>76</Paragraphs>
  <Slides>19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Further questions</vt:lpstr>
      <vt:lpstr>PowerPoint Presentation</vt:lpstr>
      <vt:lpstr>Rational Inequalities</vt:lpstr>
      <vt:lpstr>PowerPoint Presentation</vt:lpstr>
      <vt:lpstr>PowerPoint Presentation</vt:lpstr>
      <vt:lpstr>PowerPoint Presentation</vt:lpstr>
      <vt:lpstr>Modulus Inequality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</dc:creator>
  <cp:lastModifiedBy>Paul</cp:lastModifiedBy>
  <cp:revision>53</cp:revision>
  <dcterms:created xsi:type="dcterms:W3CDTF">2009-06-25T18:18:17Z</dcterms:created>
  <dcterms:modified xsi:type="dcterms:W3CDTF">2026-03-25T23:48:14Z</dcterms:modified>
</cp:coreProperties>
</file>