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85" r:id="rId6"/>
    <p:sldMasterId id="2147483697" r:id="rId7"/>
  </p:sldMasterIdLst>
  <p:notesMasterIdLst>
    <p:notesMasterId r:id="rId37"/>
  </p:notesMasterIdLst>
  <p:sldIdLst>
    <p:sldId id="302" r:id="rId8"/>
    <p:sldId id="295" r:id="rId9"/>
    <p:sldId id="303" r:id="rId10"/>
    <p:sldId id="296" r:id="rId11"/>
    <p:sldId id="289" r:id="rId12"/>
    <p:sldId id="290" r:id="rId13"/>
    <p:sldId id="291" r:id="rId14"/>
    <p:sldId id="292" r:id="rId15"/>
    <p:sldId id="293" r:id="rId16"/>
    <p:sldId id="294" r:id="rId17"/>
    <p:sldId id="260" r:id="rId18"/>
    <p:sldId id="272" r:id="rId19"/>
    <p:sldId id="263" r:id="rId20"/>
    <p:sldId id="264" r:id="rId21"/>
    <p:sldId id="273" r:id="rId22"/>
    <p:sldId id="265" r:id="rId23"/>
    <p:sldId id="288" r:id="rId24"/>
    <p:sldId id="274" r:id="rId25"/>
    <p:sldId id="267" r:id="rId26"/>
    <p:sldId id="275" r:id="rId27"/>
    <p:sldId id="276" r:id="rId28"/>
    <p:sldId id="277" r:id="rId29"/>
    <p:sldId id="286" r:id="rId30"/>
    <p:sldId id="297" r:id="rId31"/>
    <p:sldId id="298" r:id="rId32"/>
    <p:sldId id="283" r:id="rId33"/>
    <p:sldId id="299" r:id="rId34"/>
    <p:sldId id="300" r:id="rId35"/>
    <p:sldId id="30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82651-3252-D179-2B87-0AD2E8A40AA5}" v="71" dt="2026-03-09T05:13:18.338"/>
    <p1510:client id="{43AA8CE5-3115-66C8-843B-3D1FEEB8574B}" v="57" dt="2026-03-08T23:53:02.3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Marland" userId="S::david.marland@smoaeducation.org::b37a38c4-44a8-4793-9c1d-47b7aaf40efc" providerId="AD" clId="Web-{19982651-3252-D179-2B87-0AD2E8A40AA5}"/>
    <pc:docChg chg="addSld modSld sldOrd">
      <pc:chgData name="David Marland" userId="S::david.marland@smoaeducation.org::b37a38c4-44a8-4793-9c1d-47b7aaf40efc" providerId="AD" clId="Web-{19982651-3252-D179-2B87-0AD2E8A40AA5}" dt="2026-03-09T05:13:18.338" v="67"/>
      <pc:docMkLst>
        <pc:docMk/>
      </pc:docMkLst>
      <pc:sldChg chg="addSp modSp addAnim">
        <pc:chgData name="David Marland" userId="S::david.marland@smoaeducation.org::b37a38c4-44a8-4793-9c1d-47b7aaf40efc" providerId="AD" clId="Web-{19982651-3252-D179-2B87-0AD2E8A40AA5}" dt="2026-03-09T05:03:31.777" v="23" actId="14100"/>
        <pc:sldMkLst>
          <pc:docMk/>
          <pc:sldMk cId="1972165062" sldId="267"/>
        </pc:sldMkLst>
        <pc:spChg chg="add mod">
          <ac:chgData name="David Marland" userId="S::david.marland@smoaeducation.org::b37a38c4-44a8-4793-9c1d-47b7aaf40efc" providerId="AD" clId="Web-{19982651-3252-D179-2B87-0AD2E8A40AA5}" dt="2026-03-09T05:03:31.777" v="23" actId="14100"/>
          <ac:spMkLst>
            <pc:docMk/>
            <pc:sldMk cId="1972165062" sldId="267"/>
            <ac:spMk id="3" creationId="{BDB55BF3-EB9F-AAFA-D4A2-902731BD707F}"/>
          </ac:spMkLst>
        </pc:spChg>
      </pc:sldChg>
      <pc:sldChg chg="addSp modSp addAnim">
        <pc:chgData name="David Marland" userId="S::david.marland@smoaeducation.org::b37a38c4-44a8-4793-9c1d-47b7aaf40efc" providerId="AD" clId="Web-{19982651-3252-D179-2B87-0AD2E8A40AA5}" dt="2026-03-09T05:03:08.338" v="18" actId="14100"/>
        <pc:sldMkLst>
          <pc:docMk/>
          <pc:sldMk cId="1623873140" sldId="274"/>
        </pc:sldMkLst>
        <pc:spChg chg="add mod">
          <ac:chgData name="David Marland" userId="S::david.marland@smoaeducation.org::b37a38c4-44a8-4793-9c1d-47b7aaf40efc" providerId="AD" clId="Web-{19982651-3252-D179-2B87-0AD2E8A40AA5}" dt="2026-03-09T05:03:08.338" v="18" actId="14100"/>
          <ac:spMkLst>
            <pc:docMk/>
            <pc:sldMk cId="1623873140" sldId="274"/>
            <ac:spMk id="5" creationId="{A93AF5CA-0E26-2A6E-2D4D-A9061C263E81}"/>
          </ac:spMkLst>
        </pc:spChg>
      </pc:sldChg>
      <pc:sldChg chg="addSp delSp modSp addAnim">
        <pc:chgData name="David Marland" userId="S::david.marland@smoaeducation.org::b37a38c4-44a8-4793-9c1d-47b7aaf40efc" providerId="AD" clId="Web-{19982651-3252-D179-2B87-0AD2E8A40AA5}" dt="2026-03-09T05:00:44.844" v="15" actId="1076"/>
        <pc:sldMkLst>
          <pc:docMk/>
          <pc:sldMk cId="3847994728" sldId="290"/>
        </pc:sldMkLst>
        <pc:spChg chg="add del">
          <ac:chgData name="David Marland" userId="S::david.marland@smoaeducation.org::b37a38c4-44a8-4793-9c1d-47b7aaf40efc" providerId="AD" clId="Web-{19982651-3252-D179-2B87-0AD2E8A40AA5}" dt="2026-03-09T04:59:44.577" v="1"/>
          <ac:spMkLst>
            <pc:docMk/>
            <pc:sldMk cId="3847994728" sldId="290"/>
            <ac:spMk id="2" creationId="{BD7CA996-693B-B158-EC04-8E8D592E7C63}"/>
          </ac:spMkLst>
        </pc:spChg>
        <pc:spChg chg="add">
          <ac:chgData name="David Marland" userId="S::david.marland@smoaeducation.org::b37a38c4-44a8-4793-9c1d-47b7aaf40efc" providerId="AD" clId="Web-{19982651-3252-D179-2B87-0AD2E8A40AA5}" dt="2026-03-09T04:59:44.608" v="2"/>
          <ac:spMkLst>
            <pc:docMk/>
            <pc:sldMk cId="3847994728" sldId="290"/>
            <ac:spMk id="4" creationId="{8AB1565C-2359-B4A9-83CC-1B75AC027F1D}"/>
          </ac:spMkLst>
        </pc:spChg>
        <pc:spChg chg="add mod">
          <ac:chgData name="David Marland" userId="S::david.marland@smoaeducation.org::b37a38c4-44a8-4793-9c1d-47b7aaf40efc" providerId="AD" clId="Web-{19982651-3252-D179-2B87-0AD2E8A40AA5}" dt="2026-03-09T05:00:06.374" v="7" actId="1076"/>
          <ac:spMkLst>
            <pc:docMk/>
            <pc:sldMk cId="3847994728" sldId="290"/>
            <ac:spMk id="7" creationId="{53206450-94AD-FAC6-0E7C-3703E832EE48}"/>
          </ac:spMkLst>
        </pc:spChg>
        <pc:spChg chg="add mod">
          <ac:chgData name="David Marland" userId="S::david.marland@smoaeducation.org::b37a38c4-44a8-4793-9c1d-47b7aaf40efc" providerId="AD" clId="Web-{19982651-3252-D179-2B87-0AD2E8A40AA5}" dt="2026-03-09T05:00:27.827" v="12" actId="14100"/>
          <ac:spMkLst>
            <pc:docMk/>
            <pc:sldMk cId="3847994728" sldId="290"/>
            <ac:spMk id="10" creationId="{650A9F95-6FCA-A9DB-521C-8C48773BD8A9}"/>
          </ac:spMkLst>
        </pc:spChg>
        <pc:spChg chg="add mod">
          <ac:chgData name="David Marland" userId="S::david.marland@smoaeducation.org::b37a38c4-44a8-4793-9c1d-47b7aaf40efc" providerId="AD" clId="Web-{19982651-3252-D179-2B87-0AD2E8A40AA5}" dt="2026-03-09T05:00:44.844" v="15" actId="1076"/>
          <ac:spMkLst>
            <pc:docMk/>
            <pc:sldMk cId="3847994728" sldId="290"/>
            <ac:spMk id="12" creationId="{90210F31-F89F-7FBC-FCEC-399C87C57BC9}"/>
          </ac:spMkLst>
        </pc:spChg>
        <pc:picChg chg="add del mod">
          <ac:chgData name="David Marland" userId="S::david.marland@smoaeducation.org::b37a38c4-44a8-4793-9c1d-47b7aaf40efc" providerId="AD" clId="Web-{19982651-3252-D179-2B87-0AD2E8A40AA5}" dt="2026-03-09T05:00:00.108" v="5"/>
          <ac:picMkLst>
            <pc:docMk/>
            <pc:sldMk cId="3847994728" sldId="290"/>
            <ac:picMk id="5" creationId="{502963D1-4C19-061B-3E9D-A154A4D60171}"/>
          </ac:picMkLst>
        </pc:picChg>
        <pc:picChg chg="add del">
          <ac:chgData name="David Marland" userId="S::david.marland@smoaeducation.org::b37a38c4-44a8-4793-9c1d-47b7aaf40efc" providerId="AD" clId="Web-{19982651-3252-D179-2B87-0AD2E8A40AA5}" dt="2026-03-09T05:00:16.890" v="9"/>
          <ac:picMkLst>
            <pc:docMk/>
            <pc:sldMk cId="3847994728" sldId="290"/>
            <ac:picMk id="8" creationId="{185C38A1-DE80-2CF3-729B-007487556886}"/>
          </ac:picMkLst>
        </pc:picChg>
      </pc:sldChg>
      <pc:sldChg chg="addSp modSp new addAnim">
        <pc:chgData name="David Marland" userId="S::david.marland@smoaeducation.org::b37a38c4-44a8-4793-9c1d-47b7aaf40efc" providerId="AD" clId="Web-{19982651-3252-D179-2B87-0AD2E8A40AA5}" dt="2026-03-09T05:06:42.769" v="34"/>
        <pc:sldMkLst>
          <pc:docMk/>
          <pc:sldMk cId="1270345671" sldId="299"/>
        </pc:sldMkLst>
        <pc:spChg chg="mod">
          <ac:chgData name="David Marland" userId="S::david.marland@smoaeducation.org::b37a38c4-44a8-4793-9c1d-47b7aaf40efc" providerId="AD" clId="Web-{19982651-3252-D179-2B87-0AD2E8A40AA5}" dt="2026-03-09T05:04:30.311" v="28" actId="20577"/>
          <ac:spMkLst>
            <pc:docMk/>
            <pc:sldMk cId="1270345671" sldId="299"/>
            <ac:spMk id="2" creationId="{6A4DFCAB-DB54-5978-09DA-BA57524EDD93}"/>
          </ac:spMkLst>
        </pc:spChg>
        <pc:spChg chg="mod">
          <ac:chgData name="David Marland" userId="S::david.marland@smoaeducation.org::b37a38c4-44a8-4793-9c1d-47b7aaf40efc" providerId="AD" clId="Web-{19982651-3252-D179-2B87-0AD2E8A40AA5}" dt="2026-03-09T05:06:29.549" v="30" actId="14100"/>
          <ac:spMkLst>
            <pc:docMk/>
            <pc:sldMk cId="1270345671" sldId="299"/>
            <ac:spMk id="3" creationId="{50D68F84-BF87-723C-E082-610A3A9BD702}"/>
          </ac:spMkLst>
        </pc:spChg>
        <pc:spChg chg="add mod">
          <ac:chgData name="David Marland" userId="S::david.marland@smoaeducation.org::b37a38c4-44a8-4793-9c1d-47b7aaf40efc" providerId="AD" clId="Web-{19982651-3252-D179-2B87-0AD2E8A40AA5}" dt="2026-03-09T05:06:38.253" v="33" actId="20577"/>
          <ac:spMkLst>
            <pc:docMk/>
            <pc:sldMk cId="1270345671" sldId="299"/>
            <ac:spMk id="5" creationId="{179A9F7A-0DA7-F42B-7F8E-D4778A1DC1E6}"/>
          </ac:spMkLst>
        </pc:spChg>
      </pc:sldChg>
      <pc:sldChg chg="modSp add replId">
        <pc:chgData name="David Marland" userId="S::david.marland@smoaeducation.org::b37a38c4-44a8-4793-9c1d-47b7aaf40efc" providerId="AD" clId="Web-{19982651-3252-D179-2B87-0AD2E8A40AA5}" dt="2026-03-09T05:07:14.019" v="40" actId="20577"/>
        <pc:sldMkLst>
          <pc:docMk/>
          <pc:sldMk cId="2033101304" sldId="300"/>
        </pc:sldMkLst>
        <pc:spChg chg="mod">
          <ac:chgData name="David Marland" userId="S::david.marland@smoaeducation.org::b37a38c4-44a8-4793-9c1d-47b7aaf40efc" providerId="AD" clId="Web-{19982651-3252-D179-2B87-0AD2E8A40AA5}" dt="2026-03-09T05:07:08.644" v="36" actId="20577"/>
          <ac:spMkLst>
            <pc:docMk/>
            <pc:sldMk cId="2033101304" sldId="300"/>
            <ac:spMk id="3" creationId="{E40C7E5B-C0C3-7B06-822B-4B6352723AF0}"/>
          </ac:spMkLst>
        </pc:spChg>
        <pc:spChg chg="mod">
          <ac:chgData name="David Marland" userId="S::david.marland@smoaeducation.org::b37a38c4-44a8-4793-9c1d-47b7aaf40efc" providerId="AD" clId="Web-{19982651-3252-D179-2B87-0AD2E8A40AA5}" dt="2026-03-09T05:07:14.019" v="40" actId="20577"/>
          <ac:spMkLst>
            <pc:docMk/>
            <pc:sldMk cId="2033101304" sldId="300"/>
            <ac:spMk id="5" creationId="{2B936CA2-E985-86C9-DFCF-FD33A82710CB}"/>
          </ac:spMkLst>
        </pc:spChg>
      </pc:sldChg>
      <pc:sldChg chg="modSp add replId">
        <pc:chgData name="David Marland" userId="S::david.marland@smoaeducation.org::b37a38c4-44a8-4793-9c1d-47b7aaf40efc" providerId="AD" clId="Web-{19982651-3252-D179-2B87-0AD2E8A40AA5}" dt="2026-03-09T05:07:56.224" v="46" actId="20577"/>
        <pc:sldMkLst>
          <pc:docMk/>
          <pc:sldMk cId="3542531426" sldId="301"/>
        </pc:sldMkLst>
        <pc:spChg chg="mod">
          <ac:chgData name="David Marland" userId="S::david.marland@smoaeducation.org::b37a38c4-44a8-4793-9c1d-47b7aaf40efc" providerId="AD" clId="Web-{19982651-3252-D179-2B87-0AD2E8A40AA5}" dt="2026-03-09T05:07:46.723" v="42" actId="20577"/>
          <ac:spMkLst>
            <pc:docMk/>
            <pc:sldMk cId="3542531426" sldId="301"/>
            <ac:spMk id="3" creationId="{7233CE93-B15B-693E-C67C-9D51EE23AF09}"/>
          </ac:spMkLst>
        </pc:spChg>
        <pc:spChg chg="mod">
          <ac:chgData name="David Marland" userId="S::david.marland@smoaeducation.org::b37a38c4-44a8-4793-9c1d-47b7aaf40efc" providerId="AD" clId="Web-{19982651-3252-D179-2B87-0AD2E8A40AA5}" dt="2026-03-09T05:07:56.224" v="46" actId="20577"/>
          <ac:spMkLst>
            <pc:docMk/>
            <pc:sldMk cId="3542531426" sldId="301"/>
            <ac:spMk id="5" creationId="{95FF007B-57B2-4795-DA05-4BD50EE811DD}"/>
          </ac:spMkLst>
        </pc:spChg>
      </pc:sldChg>
      <pc:sldChg chg="addSp delSp modSp new ord">
        <pc:chgData name="David Marland" userId="S::david.marland@smoaeducation.org::b37a38c4-44a8-4793-9c1d-47b7aaf40efc" providerId="AD" clId="Web-{19982651-3252-D179-2B87-0AD2E8A40AA5}" dt="2026-03-09T05:09:30.022" v="51" actId="14100"/>
        <pc:sldMkLst>
          <pc:docMk/>
          <pc:sldMk cId="811273777" sldId="302"/>
        </pc:sldMkLst>
        <pc:spChg chg="del">
          <ac:chgData name="David Marland" userId="S::david.marland@smoaeducation.org::b37a38c4-44a8-4793-9c1d-47b7aaf40efc" providerId="AD" clId="Web-{19982651-3252-D179-2B87-0AD2E8A40AA5}" dt="2026-03-09T05:09:26.663" v="49"/>
          <ac:spMkLst>
            <pc:docMk/>
            <pc:sldMk cId="811273777" sldId="302"/>
            <ac:spMk id="3" creationId="{FAAA4E23-86E7-1146-2A1B-2C9DB62F1E81}"/>
          </ac:spMkLst>
        </pc:spChg>
        <pc:picChg chg="add mod ord">
          <ac:chgData name="David Marland" userId="S::david.marland@smoaeducation.org::b37a38c4-44a8-4793-9c1d-47b7aaf40efc" providerId="AD" clId="Web-{19982651-3252-D179-2B87-0AD2E8A40AA5}" dt="2026-03-09T05:09:30.022" v="51" actId="14100"/>
          <ac:picMkLst>
            <pc:docMk/>
            <pc:sldMk cId="811273777" sldId="302"/>
            <ac:picMk id="4" creationId="{07805A8E-606E-79E9-A173-060184C5A00D}"/>
          </ac:picMkLst>
        </pc:picChg>
      </pc:sldChg>
      <pc:sldChg chg="addSp delSp modSp new addAnim">
        <pc:chgData name="David Marland" userId="S::david.marland@smoaeducation.org::b37a38c4-44a8-4793-9c1d-47b7aaf40efc" providerId="AD" clId="Web-{19982651-3252-D179-2B87-0AD2E8A40AA5}" dt="2026-03-09T05:13:18.338" v="67"/>
        <pc:sldMkLst>
          <pc:docMk/>
          <pc:sldMk cId="2272272686" sldId="303"/>
        </pc:sldMkLst>
        <pc:spChg chg="mod">
          <ac:chgData name="David Marland" userId="S::david.marland@smoaeducation.org::b37a38c4-44a8-4793-9c1d-47b7aaf40efc" providerId="AD" clId="Web-{19982651-3252-D179-2B87-0AD2E8A40AA5}" dt="2026-03-09T05:10:09.804" v="58" actId="20577"/>
          <ac:spMkLst>
            <pc:docMk/>
            <pc:sldMk cId="2272272686" sldId="303"/>
            <ac:spMk id="2" creationId="{96A9DC66-B1DC-7937-AD6E-69DFFEE85BB5}"/>
          </ac:spMkLst>
        </pc:spChg>
        <pc:spChg chg="del">
          <ac:chgData name="David Marland" userId="S::david.marland@smoaeducation.org::b37a38c4-44a8-4793-9c1d-47b7aaf40efc" providerId="AD" clId="Web-{19982651-3252-D179-2B87-0AD2E8A40AA5}" dt="2026-03-09T05:12:30.259" v="59"/>
          <ac:spMkLst>
            <pc:docMk/>
            <pc:sldMk cId="2272272686" sldId="303"/>
            <ac:spMk id="3" creationId="{CDE85EB2-D871-63A9-CA8C-64A5D30E2A1E}"/>
          </ac:spMkLst>
        </pc:spChg>
        <pc:picChg chg="add mod ord">
          <ac:chgData name="David Marland" userId="S::david.marland@smoaeducation.org::b37a38c4-44a8-4793-9c1d-47b7aaf40efc" providerId="AD" clId="Web-{19982651-3252-D179-2B87-0AD2E8A40AA5}" dt="2026-03-09T05:12:34.541" v="62" actId="1076"/>
          <ac:picMkLst>
            <pc:docMk/>
            <pc:sldMk cId="2272272686" sldId="303"/>
            <ac:picMk id="4" creationId="{A80F2AB3-628A-C82F-DEE0-079B9384AE67}"/>
          </ac:picMkLst>
        </pc:picChg>
        <pc:picChg chg="add mod">
          <ac:chgData name="David Marland" userId="S::david.marland@smoaeducation.org::b37a38c4-44a8-4793-9c1d-47b7aaf40efc" providerId="AD" clId="Web-{19982651-3252-D179-2B87-0AD2E8A40AA5}" dt="2026-03-09T05:13:15.197" v="66" actId="1076"/>
          <ac:picMkLst>
            <pc:docMk/>
            <pc:sldMk cId="2272272686" sldId="303"/>
            <ac:picMk id="5" creationId="{2ACE9A7D-FBC0-6F49-F881-668C030B0388}"/>
          </ac:picMkLst>
        </pc:picChg>
      </pc:sldChg>
    </pc:docChg>
  </pc:docChgLst>
  <pc:docChgLst>
    <pc:chgData name="David Marland" userId="S::david.marland@smoaeducation.org::b37a38c4-44a8-4793-9c1d-47b7aaf40efc" providerId="AD" clId="Web-{93E1163F-AE1C-A495-FE6C-35C307004510}"/>
    <pc:docChg chg="addSld modSld">
      <pc:chgData name="David Marland" userId="S::david.marland@smoaeducation.org::b37a38c4-44a8-4793-9c1d-47b7aaf40efc" providerId="AD" clId="Web-{93E1163F-AE1C-A495-FE6C-35C307004510}" dt="2026-03-05T06:20:40.143" v="37" actId="14100"/>
      <pc:docMkLst>
        <pc:docMk/>
      </pc:docMkLst>
      <pc:sldChg chg="addSp delSp modSp">
        <pc:chgData name="David Marland" userId="S::david.marland@smoaeducation.org::b37a38c4-44a8-4793-9c1d-47b7aaf40efc" providerId="AD" clId="Web-{93E1163F-AE1C-A495-FE6C-35C307004510}" dt="2026-03-05T06:11:10.597" v="20" actId="14100"/>
        <pc:sldMkLst>
          <pc:docMk/>
          <pc:sldMk cId="3311646797" sldId="296"/>
        </pc:sldMkLst>
        <pc:spChg chg="mod">
          <ac:chgData name="David Marland" userId="S::david.marland@smoaeducation.org::b37a38c4-44a8-4793-9c1d-47b7aaf40efc" providerId="AD" clId="Web-{93E1163F-AE1C-A495-FE6C-35C307004510}" dt="2026-03-05T06:11:05.660" v="18" actId="20577"/>
          <ac:spMkLst>
            <pc:docMk/>
            <pc:sldMk cId="3311646797" sldId="296"/>
            <ac:spMk id="2" creationId="{D85CFF9C-FA7F-BE8C-1DDB-81956DEDB2AF}"/>
          </ac:spMkLst>
        </pc:spChg>
        <pc:picChg chg="add mod ord">
          <ac:chgData name="David Marland" userId="S::david.marland@smoaeducation.org::b37a38c4-44a8-4793-9c1d-47b7aaf40efc" providerId="AD" clId="Web-{93E1163F-AE1C-A495-FE6C-35C307004510}" dt="2026-03-05T06:11:10.597" v="20" actId="14100"/>
          <ac:picMkLst>
            <pc:docMk/>
            <pc:sldMk cId="3311646797" sldId="296"/>
            <ac:picMk id="4" creationId="{1D2BD0E6-82DE-33F0-4853-75DCD714140D}"/>
          </ac:picMkLst>
        </pc:picChg>
      </pc:sldChg>
      <pc:sldChg chg="addSp delSp modSp new">
        <pc:chgData name="David Marland" userId="S::david.marland@smoaeducation.org::b37a38c4-44a8-4793-9c1d-47b7aaf40efc" providerId="AD" clId="Web-{93E1163F-AE1C-A495-FE6C-35C307004510}" dt="2026-03-05T06:20:14.330" v="31" actId="1076"/>
        <pc:sldMkLst>
          <pc:docMk/>
          <pc:sldMk cId="601448050" sldId="297"/>
        </pc:sldMkLst>
        <pc:picChg chg="add mod ord">
          <ac:chgData name="David Marland" userId="S::david.marland@smoaeducation.org::b37a38c4-44a8-4793-9c1d-47b7aaf40efc" providerId="AD" clId="Web-{93E1163F-AE1C-A495-FE6C-35C307004510}" dt="2026-03-05T06:20:14.330" v="31" actId="1076"/>
          <ac:picMkLst>
            <pc:docMk/>
            <pc:sldMk cId="601448050" sldId="297"/>
            <ac:picMk id="4" creationId="{BA8066BF-7E58-F033-1A93-293ED517661A}"/>
          </ac:picMkLst>
        </pc:picChg>
      </pc:sldChg>
      <pc:sldChg chg="addSp delSp modSp new">
        <pc:chgData name="David Marland" userId="S::david.marland@smoaeducation.org::b37a38c4-44a8-4793-9c1d-47b7aaf40efc" providerId="AD" clId="Web-{93E1163F-AE1C-A495-FE6C-35C307004510}" dt="2026-03-05T06:20:40.143" v="37" actId="14100"/>
        <pc:sldMkLst>
          <pc:docMk/>
          <pc:sldMk cId="1138909815" sldId="298"/>
        </pc:sldMkLst>
        <pc:picChg chg="add mod ord">
          <ac:chgData name="David Marland" userId="S::david.marland@smoaeducation.org::b37a38c4-44a8-4793-9c1d-47b7aaf40efc" providerId="AD" clId="Web-{93E1163F-AE1C-A495-FE6C-35C307004510}" dt="2026-03-05T06:20:40.143" v="37" actId="14100"/>
          <ac:picMkLst>
            <pc:docMk/>
            <pc:sldMk cId="1138909815" sldId="298"/>
            <ac:picMk id="7" creationId="{C237C350-50C3-3837-BA9F-A53C21CB1A91}"/>
          </ac:picMkLst>
        </pc:picChg>
      </pc:sldChg>
    </pc:docChg>
  </pc:docChgLst>
  <pc:docChgLst>
    <pc:chgData name="David Marland" userId="S::david.marland@smoaeducation.org::b37a38c4-44a8-4793-9c1d-47b7aaf40efc" providerId="AD" clId="Web-{43AA8CE5-3115-66C8-843B-3D1FEEB8574B}"/>
    <pc:docChg chg="addSld delSld modSld">
      <pc:chgData name="David Marland" userId="S::david.marland@smoaeducation.org::b37a38c4-44a8-4793-9c1d-47b7aaf40efc" providerId="AD" clId="Web-{43AA8CE5-3115-66C8-843B-3D1FEEB8574B}" dt="2026-03-08T23:53:02.388" v="56"/>
      <pc:docMkLst>
        <pc:docMk/>
      </pc:docMkLst>
      <pc:sldChg chg="addSp modSp addAnim">
        <pc:chgData name="David Marland" userId="S::david.marland@smoaeducation.org::b37a38c4-44a8-4793-9c1d-47b7aaf40efc" providerId="AD" clId="Web-{43AA8CE5-3115-66C8-843B-3D1FEEB8574B}" dt="2026-03-08T23:47:06.481" v="9" actId="14100"/>
        <pc:sldMkLst>
          <pc:docMk/>
          <pc:sldMk cId="1748626184" sldId="260"/>
        </pc:sldMkLst>
        <pc:spChg chg="add mod">
          <ac:chgData name="David Marland" userId="S::david.marland@smoaeducation.org::b37a38c4-44a8-4793-9c1d-47b7aaf40efc" providerId="AD" clId="Web-{43AA8CE5-3115-66C8-843B-3D1FEEB8574B}" dt="2026-03-08T23:46:56.762" v="6" actId="14100"/>
          <ac:spMkLst>
            <pc:docMk/>
            <pc:sldMk cId="1748626184" sldId="260"/>
            <ac:spMk id="4" creationId="{E748926F-9441-CEAD-34E6-1C8319C98CA0}"/>
          </ac:spMkLst>
        </pc:spChg>
        <pc:spChg chg="add mod">
          <ac:chgData name="David Marland" userId="S::david.marland@smoaeducation.org::b37a38c4-44a8-4793-9c1d-47b7aaf40efc" providerId="AD" clId="Web-{43AA8CE5-3115-66C8-843B-3D1FEEB8574B}" dt="2026-03-08T23:47:06.481" v="9" actId="14100"/>
          <ac:spMkLst>
            <pc:docMk/>
            <pc:sldMk cId="1748626184" sldId="260"/>
            <ac:spMk id="6" creationId="{91ED3B46-535C-C2FF-086E-2E9E7AEE93D5}"/>
          </ac:spMkLst>
        </pc:spChg>
      </pc:sldChg>
      <pc:sldChg chg="addSp addAnim">
        <pc:chgData name="David Marland" userId="S::david.marland@smoaeducation.org::b37a38c4-44a8-4793-9c1d-47b7aaf40efc" providerId="AD" clId="Web-{43AA8CE5-3115-66C8-843B-3D1FEEB8574B}" dt="2026-03-08T23:46:02.479" v="1"/>
        <pc:sldMkLst>
          <pc:docMk/>
          <pc:sldMk cId="3029779844" sldId="263"/>
        </pc:sldMkLst>
        <pc:spChg chg="add">
          <ac:chgData name="David Marland" userId="S::david.marland@smoaeducation.org::b37a38c4-44a8-4793-9c1d-47b7aaf40efc" providerId="AD" clId="Web-{43AA8CE5-3115-66C8-843B-3D1FEEB8574B}" dt="2026-03-08T23:45:48.729" v="0"/>
          <ac:spMkLst>
            <pc:docMk/>
            <pc:sldMk cId="3029779844" sldId="263"/>
            <ac:spMk id="3" creationId="{61EDF39B-DC13-48DD-A944-C87E76739F94}"/>
          </ac:spMkLst>
        </pc:spChg>
      </pc:sldChg>
      <pc:sldChg chg="addSp modSp addAnim">
        <pc:chgData name="David Marland" userId="S::david.marland@smoaeducation.org::b37a38c4-44a8-4793-9c1d-47b7aaf40efc" providerId="AD" clId="Web-{43AA8CE5-3115-66C8-843B-3D1FEEB8574B}" dt="2026-03-08T23:49:00.811" v="32" actId="14100"/>
        <pc:sldMkLst>
          <pc:docMk/>
          <pc:sldMk cId="447999199" sldId="265"/>
        </pc:sldMkLst>
        <pc:spChg chg="add mod">
          <ac:chgData name="David Marland" userId="S::david.marland@smoaeducation.org::b37a38c4-44a8-4793-9c1d-47b7aaf40efc" providerId="AD" clId="Web-{43AA8CE5-3115-66C8-843B-3D1FEEB8574B}" dt="2026-03-08T23:48:06.534" v="18" actId="14100"/>
          <ac:spMkLst>
            <pc:docMk/>
            <pc:sldMk cId="447999199" sldId="265"/>
            <ac:spMk id="4" creationId="{AC66DD73-DB0C-B624-ABB7-EEDDC44E736F}"/>
          </ac:spMkLst>
        </pc:spChg>
        <pc:spChg chg="add mod">
          <ac:chgData name="David Marland" userId="S::david.marland@smoaeducation.org::b37a38c4-44a8-4793-9c1d-47b7aaf40efc" providerId="AD" clId="Web-{43AA8CE5-3115-66C8-843B-3D1FEEB8574B}" dt="2026-03-08T23:48:11.676" v="20" actId="1076"/>
          <ac:spMkLst>
            <pc:docMk/>
            <pc:sldMk cId="447999199" sldId="265"/>
            <ac:spMk id="6" creationId="{B2BE5A5E-A7D0-F58C-FC93-5C6D1BE0FE98}"/>
          </ac:spMkLst>
        </pc:spChg>
        <pc:spChg chg="add mod">
          <ac:chgData name="David Marland" userId="S::david.marland@smoaeducation.org::b37a38c4-44a8-4793-9c1d-47b7aaf40efc" providerId="AD" clId="Web-{43AA8CE5-3115-66C8-843B-3D1FEEB8574B}" dt="2026-03-08T23:48:51.294" v="30" actId="1076"/>
          <ac:spMkLst>
            <pc:docMk/>
            <pc:sldMk cId="447999199" sldId="265"/>
            <ac:spMk id="8" creationId="{C3DBEC64-046F-E7C1-BC3F-6BA7255B34B5}"/>
          </ac:spMkLst>
        </pc:spChg>
        <pc:spChg chg="add mod">
          <ac:chgData name="David Marland" userId="S::david.marland@smoaeducation.org::b37a38c4-44a8-4793-9c1d-47b7aaf40efc" providerId="AD" clId="Web-{43AA8CE5-3115-66C8-843B-3D1FEEB8574B}" dt="2026-03-08T23:48:35.119" v="26" actId="14100"/>
          <ac:spMkLst>
            <pc:docMk/>
            <pc:sldMk cId="447999199" sldId="265"/>
            <ac:spMk id="10" creationId="{DDBE7AA8-D733-19EE-FADF-B8C45671F58F}"/>
          </ac:spMkLst>
        </pc:spChg>
        <pc:spChg chg="add mod">
          <ac:chgData name="David Marland" userId="S::david.marland@smoaeducation.org::b37a38c4-44a8-4793-9c1d-47b7aaf40efc" providerId="AD" clId="Web-{43AA8CE5-3115-66C8-843B-3D1FEEB8574B}" dt="2026-03-08T23:49:00.811" v="32" actId="14100"/>
          <ac:spMkLst>
            <pc:docMk/>
            <pc:sldMk cId="447999199" sldId="265"/>
            <ac:spMk id="12" creationId="{2D4C94F5-556B-02FA-CCED-5E31681ECA9E}"/>
          </ac:spMkLst>
        </pc:spChg>
      </pc:sldChg>
      <pc:sldChg chg="addSp delSp modSp addAnim delAnim">
        <pc:chgData name="David Marland" userId="S::david.marland@smoaeducation.org::b37a38c4-44a8-4793-9c1d-47b7aaf40efc" providerId="AD" clId="Web-{43AA8CE5-3115-66C8-843B-3D1FEEB8574B}" dt="2026-03-08T23:50:39.186" v="47"/>
        <pc:sldMkLst>
          <pc:docMk/>
          <pc:sldMk cId="1972165062" sldId="267"/>
        </pc:sldMkLst>
        <pc:spChg chg="add del">
          <ac:chgData name="David Marland" userId="S::david.marland@smoaeducation.org::b37a38c4-44a8-4793-9c1d-47b7aaf40efc" providerId="AD" clId="Web-{43AA8CE5-3115-66C8-843B-3D1FEEB8574B}" dt="2026-03-08T23:50:39.186" v="47"/>
          <ac:spMkLst>
            <pc:docMk/>
            <pc:sldMk cId="1972165062" sldId="267"/>
            <ac:spMk id="3" creationId="{D472BF6C-C2BC-74CA-FFA3-031EFDFA351E}"/>
          </ac:spMkLst>
        </pc:spChg>
        <pc:spChg chg="add mod">
          <ac:chgData name="David Marland" userId="S::david.marland@smoaeducation.org::b37a38c4-44a8-4793-9c1d-47b7aaf40efc" providerId="AD" clId="Web-{43AA8CE5-3115-66C8-843B-3D1FEEB8574B}" dt="2026-03-08T23:50:37.857" v="46" actId="14100"/>
          <ac:spMkLst>
            <pc:docMk/>
            <pc:sldMk cId="1972165062" sldId="267"/>
            <ac:spMk id="5" creationId="{C41012F6-1A99-E795-9875-4DDC58221AA9}"/>
          </ac:spMkLst>
        </pc:spChg>
      </pc:sldChg>
      <pc:sldChg chg="addSp modSp addAnim">
        <pc:chgData name="David Marland" userId="S::david.marland@smoaeducation.org::b37a38c4-44a8-4793-9c1d-47b7aaf40efc" providerId="AD" clId="Web-{43AA8CE5-3115-66C8-843B-3D1FEEB8574B}" dt="2026-03-08T23:47:35.950" v="13" actId="14100"/>
        <pc:sldMkLst>
          <pc:docMk/>
          <pc:sldMk cId="3968656743" sldId="273"/>
        </pc:sldMkLst>
        <pc:spChg chg="add mod">
          <ac:chgData name="David Marland" userId="S::david.marland@smoaeducation.org::b37a38c4-44a8-4793-9c1d-47b7aaf40efc" providerId="AD" clId="Web-{43AA8CE5-3115-66C8-843B-3D1FEEB8574B}" dt="2026-03-08T23:47:35.950" v="13" actId="14100"/>
          <ac:spMkLst>
            <pc:docMk/>
            <pc:sldMk cId="3968656743" sldId="273"/>
            <ac:spMk id="4" creationId="{991C4967-8066-B413-1673-F9932F146352}"/>
          </ac:spMkLst>
        </pc:spChg>
      </pc:sldChg>
      <pc:sldChg chg="addSp modSp addAnim">
        <pc:chgData name="David Marland" userId="S::david.marland@smoaeducation.org::b37a38c4-44a8-4793-9c1d-47b7aaf40efc" providerId="AD" clId="Web-{43AA8CE5-3115-66C8-843B-3D1FEEB8574B}" dt="2026-03-08T23:49:42.177" v="40"/>
        <pc:sldMkLst>
          <pc:docMk/>
          <pc:sldMk cId="1623873140" sldId="274"/>
        </pc:sldMkLst>
        <pc:spChg chg="add mod">
          <ac:chgData name="David Marland" userId="S::david.marland@smoaeducation.org::b37a38c4-44a8-4793-9c1d-47b7aaf40efc" providerId="AD" clId="Web-{43AA8CE5-3115-66C8-843B-3D1FEEB8574B}" dt="2026-03-08T23:49:42.177" v="40"/>
          <ac:spMkLst>
            <pc:docMk/>
            <pc:sldMk cId="1623873140" sldId="274"/>
            <ac:spMk id="4" creationId="{259582BD-A5FC-E03C-DD27-F2245E7CE825}"/>
          </ac:spMkLst>
        </pc:spChg>
      </pc:sldChg>
      <pc:sldChg chg="delSp modSp addAnim">
        <pc:chgData name="David Marland" userId="S::david.marland@smoaeducation.org::b37a38c4-44a8-4793-9c1d-47b7aaf40efc" providerId="AD" clId="Web-{43AA8CE5-3115-66C8-843B-3D1FEEB8574B}" dt="2026-03-08T23:51:36.224" v="52"/>
        <pc:sldMkLst>
          <pc:docMk/>
          <pc:sldMk cId="2009887642" sldId="275"/>
        </pc:sldMkLst>
        <pc:spChg chg="del mod">
          <ac:chgData name="David Marland" userId="S::david.marland@smoaeducation.org::b37a38c4-44a8-4793-9c1d-47b7aaf40efc" providerId="AD" clId="Web-{43AA8CE5-3115-66C8-843B-3D1FEEB8574B}" dt="2026-03-08T23:51:16.487" v="50"/>
          <ac:spMkLst>
            <pc:docMk/>
            <pc:sldMk cId="2009887642" sldId="275"/>
            <ac:spMk id="3" creationId="{E0AE4B69-F2BA-B9E1-F51E-24A7F741F3AB}"/>
          </ac:spMkLst>
        </pc:spChg>
        <pc:spChg chg="mod">
          <ac:chgData name="David Marland" userId="S::david.marland@smoaeducation.org::b37a38c4-44a8-4793-9c1d-47b7aaf40efc" providerId="AD" clId="Web-{43AA8CE5-3115-66C8-843B-3D1FEEB8574B}" dt="2026-03-08T23:51:22.144" v="51" actId="1076"/>
          <ac:spMkLst>
            <pc:docMk/>
            <pc:sldMk cId="2009887642" sldId="275"/>
            <ac:spMk id="5" creationId="{88A11604-1467-6F2C-8A66-A85B9C1ED328}"/>
          </ac:spMkLst>
        </pc:spChg>
      </pc:sldChg>
      <pc:sldChg chg="addAnim">
        <pc:chgData name="David Marland" userId="S::david.marland@smoaeducation.org::b37a38c4-44a8-4793-9c1d-47b7aaf40efc" providerId="AD" clId="Web-{43AA8CE5-3115-66C8-843B-3D1FEEB8574B}" dt="2026-03-08T23:51:50.881" v="53"/>
        <pc:sldMkLst>
          <pc:docMk/>
          <pc:sldMk cId="290730882" sldId="276"/>
        </pc:sldMkLst>
      </pc:sldChg>
      <pc:sldChg chg="addAnim">
        <pc:chgData name="David Marland" userId="S::david.marland@smoaeducation.org::b37a38c4-44a8-4793-9c1d-47b7aaf40efc" providerId="AD" clId="Web-{43AA8CE5-3115-66C8-843B-3D1FEEB8574B}" dt="2026-03-08T23:52:03.445" v="54"/>
        <pc:sldMkLst>
          <pc:docMk/>
          <pc:sldMk cId="3298523885" sldId="277"/>
        </pc:sldMkLst>
      </pc:sldChg>
      <pc:sldChg chg="modSp addAnim">
        <pc:chgData name="David Marland" userId="S::david.marland@smoaeducation.org::b37a38c4-44a8-4793-9c1d-47b7aaf40efc" providerId="AD" clId="Web-{43AA8CE5-3115-66C8-843B-3D1FEEB8574B}" dt="2026-03-08T23:53:02.388" v="56"/>
        <pc:sldMkLst>
          <pc:docMk/>
          <pc:sldMk cId="2986124479" sldId="286"/>
        </pc:sldMkLst>
        <pc:picChg chg="mod">
          <ac:chgData name="David Marland" userId="S::david.marland@smoaeducation.org::b37a38c4-44a8-4793-9c1d-47b7aaf40efc" providerId="AD" clId="Web-{43AA8CE5-3115-66C8-843B-3D1FEEB8574B}" dt="2026-03-08T23:52:49.700" v="55" actId="1076"/>
          <ac:picMkLst>
            <pc:docMk/>
            <pc:sldMk cId="2986124479" sldId="286"/>
            <ac:picMk id="2" creationId="{00000000-0000-0000-0000-000000000000}"/>
          </ac:picMkLst>
        </pc:picChg>
      </pc:sldChg>
      <pc:sldChg chg="add del">
        <pc:chgData name="David Marland" userId="S::david.marland@smoaeducation.org::b37a38c4-44a8-4793-9c1d-47b7aaf40efc" providerId="AD" clId="Web-{43AA8CE5-3115-66C8-843B-3D1FEEB8574B}" dt="2026-03-08T23:46:40.715" v="3"/>
        <pc:sldMkLst>
          <pc:docMk/>
          <pc:sldMk cId="759632872" sldId="299"/>
        </pc:sldMkLst>
      </pc:sldChg>
    </pc:docChg>
  </pc:docChgLst>
  <pc:docChgLst>
    <pc:chgData clId="Web-{93E1163F-AE1C-A495-FE6C-35C307004510}"/>
    <pc:docChg chg="addSld">
      <pc:chgData name="" userId="" providerId="" clId="Web-{93E1163F-AE1C-A495-FE6C-35C307004510}" dt="2026-03-05T06:08:31.457" v="0"/>
      <pc:docMkLst>
        <pc:docMk/>
      </pc:docMkLst>
      <pc:sldChg chg="new">
        <pc:chgData name="" userId="" providerId="" clId="Web-{93E1163F-AE1C-A495-FE6C-35C307004510}" dt="2026-03-05T06:08:31.457" v="0"/>
        <pc:sldMkLst>
          <pc:docMk/>
          <pc:sldMk cId="3311646797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597E1-47A8-400A-B9A4-67E1540966E0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55E9D-42DF-41C5-AE56-F13D16279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2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1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4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20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57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70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88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7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4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67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66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37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03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8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57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42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14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28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60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12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97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1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71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10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09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91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57D9-99ED-1A40-A7A3-40A5AA277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06F10-97F4-D540-B2EA-84F71398B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6AFB2-A930-7742-8436-6DCF71C6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AFF11-4C2B-294C-802E-C0F447C95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15280-5BDB-A94A-9DF5-E19FA00D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201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CCA2-AD31-244C-9B54-57EE3E53E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1446A-44EE-D742-B12E-FF5C2F6A6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61EBF-A8F9-5048-8B59-00A16168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C1A9F-8782-7542-BE0A-431D72EC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68DE6-A2CD-BB45-A2A2-8C6B4FE17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111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7C56-842A-D141-93C0-14575977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7B2F1-A101-4A4B-814F-2B2A006CA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DE33-5248-B044-B8CD-C8A8BD25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DC924-E96B-B949-A371-F442A15E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A7E24-A5C0-C84B-A770-BACC88C5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514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2CCA2-D615-1944-90DD-2506E112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8C41A-D70B-2745-9F90-5FFF51020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23CE2-E3C8-B744-9BAE-6FC87E55C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BA3AD-D18F-5945-9F21-7874E97B5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2924E-3633-E44E-A55A-8275A4CB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39D93-728D-8344-9456-FDD6684D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738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84788-C4AE-7B48-891E-F3FCF273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17718-4155-F640-AA21-F5A0026CB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DF77D-4101-2248-B8CF-7ED7BA5DF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5145D-3D1A-E245-ACB9-DC84D56C4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CCF87-929D-1D4F-A595-424DBECDC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6E825A-A6A4-A542-8D57-6F540E774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16062F-840A-1544-9F6E-31D35FD1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7834F-8B60-4A49-94C1-7F125C4E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078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B37F-6BE6-6044-BE57-5B7E6CA8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31A27C-64B1-944E-92CE-057209640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C7AD3-4EF3-6545-85D1-C8073887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9C497-03F8-634D-8B41-09D7A130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26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123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2DC836-6369-2448-9882-94E658B4E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A2AF1A-B432-4F47-9449-315D3764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4A86B-12F9-DF44-B8C9-71BF989E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26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CA11-F5F2-7942-91FA-66526E94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AFB6-0789-464D-8AF6-83A43497D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A69B5-246F-EC43-A546-7FD5A0119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8FCFF-EFF6-4741-813A-EAD0C0CF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6CF35-1F43-F346-8F61-96AE46E32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436BE-B746-F849-8162-CC9077D6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640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7878F-FEC7-2A42-8A24-383458FE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8A84D0-6791-5D46-84B6-8050018AB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2AF4E-780C-1042-BA6A-8FEE78EBD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9DDE4-64B8-E74E-AB82-4CA32911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C4C5B-C060-8149-8D51-C8A2BFF2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3A8A3-A3A0-9041-A894-8CC99A88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0700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6CFA-A26F-AF40-BF69-162335AA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2461B-5602-5449-AE09-D5B7182A1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F0DBE-B642-E043-BD9B-3F21EE12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531FB-7305-304D-AE14-8C2985B1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24DC4-60A6-4E49-862A-545DD4BB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4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281915-E72F-7E49-B895-A1A7DB6870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D89F0-29FD-174F-84B1-D02F6390C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2376B-4AC4-2A44-9594-8A5CE5CDC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E4BE4-84B8-7F4E-830F-ED5ADDFB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EEE5E-8BD7-0341-8DAF-016D674E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179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092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7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0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1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01101-5910-411B-ACEC-74DAC7E042F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8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3/8/2026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8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28769-45FB-E142-85BE-78A90F01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D6F86-3029-AC49-A73A-EBC46781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826D6-59CC-2543-8830-109337724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F3B64-875C-0547-AF55-2F0FBA9E6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F143E-F795-074D-9108-3025C3CDF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24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A344-6968-761B-6464-7221E91A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7805A8E-606E-79E9-A173-060184C5A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7727"/>
            <a:ext cx="9349619" cy="43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73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52" y="0"/>
            <a:ext cx="11871244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8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9" y="91440"/>
            <a:ext cx="12033864" cy="67665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48926F-9441-CEAD-34E6-1C8319C98CA0}"/>
              </a:ext>
            </a:extLst>
          </p:cNvPr>
          <p:cNvSpPr/>
          <p:nvPr/>
        </p:nvSpPr>
        <p:spPr>
          <a:xfrm>
            <a:off x="431092" y="1499580"/>
            <a:ext cx="11491845" cy="6773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ED3B46-535C-C2FF-086E-2E9E7AEE93D5}"/>
              </a:ext>
            </a:extLst>
          </p:cNvPr>
          <p:cNvSpPr/>
          <p:nvPr/>
        </p:nvSpPr>
        <p:spPr>
          <a:xfrm>
            <a:off x="209681" y="2802169"/>
            <a:ext cx="11491845" cy="936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62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46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EDF39B-DC13-48DD-A944-C87E76739F94}"/>
              </a:ext>
            </a:extLst>
          </p:cNvPr>
          <p:cNvSpPr/>
          <p:nvPr/>
        </p:nvSpPr>
        <p:spPr>
          <a:xfrm>
            <a:off x="9373809" y="4015618"/>
            <a:ext cx="2491619" cy="6773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7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1" y="107819"/>
            <a:ext cx="11871244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6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1C4967-8066-B413-1673-F9932F146352}"/>
              </a:ext>
            </a:extLst>
          </p:cNvPr>
          <p:cNvSpPr/>
          <p:nvPr/>
        </p:nvSpPr>
        <p:spPr>
          <a:xfrm>
            <a:off x="9747620" y="4705731"/>
            <a:ext cx="737582" cy="5910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5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66DD73-DB0C-B624-ABB7-EEDDC44E736F}"/>
              </a:ext>
            </a:extLst>
          </p:cNvPr>
          <p:cNvSpPr/>
          <p:nvPr/>
        </p:nvSpPr>
        <p:spPr>
          <a:xfrm>
            <a:off x="4729923" y="2045920"/>
            <a:ext cx="3483658" cy="4760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E5A5E-A7D0-F58C-FC93-5C6D1BE0FE98}"/>
              </a:ext>
            </a:extLst>
          </p:cNvPr>
          <p:cNvSpPr/>
          <p:nvPr/>
        </p:nvSpPr>
        <p:spPr>
          <a:xfrm>
            <a:off x="4724172" y="2514622"/>
            <a:ext cx="3483658" cy="4760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DBEC64-046F-E7C1-BC3F-6BA7255B34B5}"/>
              </a:ext>
            </a:extLst>
          </p:cNvPr>
          <p:cNvSpPr/>
          <p:nvPr/>
        </p:nvSpPr>
        <p:spPr>
          <a:xfrm>
            <a:off x="4732798" y="3170230"/>
            <a:ext cx="4073129" cy="4760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BE7AA8-D733-19EE-FADF-B8C45671F58F}"/>
              </a:ext>
            </a:extLst>
          </p:cNvPr>
          <p:cNvSpPr/>
          <p:nvPr/>
        </p:nvSpPr>
        <p:spPr>
          <a:xfrm>
            <a:off x="4727047" y="3638931"/>
            <a:ext cx="4375054" cy="4472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4C94F5-556B-02FA-CCED-5E31681ECA9E}"/>
              </a:ext>
            </a:extLst>
          </p:cNvPr>
          <p:cNvSpPr/>
          <p:nvPr/>
        </p:nvSpPr>
        <p:spPr>
          <a:xfrm>
            <a:off x="4732798" y="4219777"/>
            <a:ext cx="4993280" cy="9361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9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131" y="1907177"/>
            <a:ext cx="11534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Let’s see some examples!</a:t>
            </a:r>
          </a:p>
        </p:txBody>
      </p:sp>
    </p:spTree>
    <p:extLst>
      <p:ext uri="{BB962C8B-B14F-4D97-AF65-F5344CB8AC3E}">
        <p14:creationId xmlns:p14="http://schemas.microsoft.com/office/powerpoint/2010/main" val="1215471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33" y="107820"/>
            <a:ext cx="11871244" cy="66751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9582BD-A5FC-E03C-DD27-F2245E7CE825}"/>
              </a:ext>
            </a:extLst>
          </p:cNvPr>
          <p:cNvSpPr/>
          <p:nvPr/>
        </p:nvSpPr>
        <p:spPr>
          <a:xfrm>
            <a:off x="7125191" y="3894849"/>
            <a:ext cx="3900601" cy="835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AF5CA-0E26-2A6E-2D4D-A9061C263E81}"/>
              </a:ext>
            </a:extLst>
          </p:cNvPr>
          <p:cNvSpPr/>
          <p:nvPr/>
        </p:nvSpPr>
        <p:spPr>
          <a:xfrm>
            <a:off x="454097" y="5174434"/>
            <a:ext cx="11506223" cy="1568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87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1012F6-1A99-E795-9875-4DDC58221AA9}"/>
              </a:ext>
            </a:extLst>
          </p:cNvPr>
          <p:cNvSpPr/>
          <p:nvPr/>
        </p:nvSpPr>
        <p:spPr>
          <a:xfrm>
            <a:off x="6636360" y="3132849"/>
            <a:ext cx="5553997" cy="1741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B55BF3-EB9F-AAFA-D4A2-902731BD707F}"/>
              </a:ext>
            </a:extLst>
          </p:cNvPr>
          <p:cNvSpPr/>
          <p:nvPr/>
        </p:nvSpPr>
        <p:spPr>
          <a:xfrm>
            <a:off x="-5980" y="5878924"/>
            <a:ext cx="12239468" cy="849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1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>
            <a:extLst>
              <a:ext uri="{FF2B5EF4-FFF2-40B4-BE49-F238E27FC236}">
                <a16:creationId xmlns:a16="http://schemas.microsoft.com/office/drawing/2014/main" id="{89446BBE-6B24-104C-B10E-A1EDCFDCC043}"/>
              </a:ext>
            </a:extLst>
          </p:cNvPr>
          <p:cNvSpPr/>
          <p:nvPr/>
        </p:nvSpPr>
        <p:spPr>
          <a:xfrm flipH="1">
            <a:off x="2666210" y="668051"/>
            <a:ext cx="1424066" cy="734518"/>
          </a:xfrm>
          <a:custGeom>
            <a:avLst/>
            <a:gdLst>
              <a:gd name="connsiteX0" fmla="*/ 0 w 1424066"/>
              <a:gd name="connsiteY0" fmla="*/ 0 h 929390"/>
              <a:gd name="connsiteX1" fmla="*/ 689548 w 1424066"/>
              <a:gd name="connsiteY1" fmla="*/ 0 h 929390"/>
              <a:gd name="connsiteX2" fmla="*/ 1424066 w 1424066"/>
              <a:gd name="connsiteY2" fmla="*/ 734518 h 929390"/>
              <a:gd name="connsiteX3" fmla="*/ 1424066 w 1424066"/>
              <a:gd name="connsiteY3" fmla="*/ 929390 h 929390"/>
              <a:gd name="connsiteX0" fmla="*/ 0 w 1424066"/>
              <a:gd name="connsiteY0" fmla="*/ 0 h 734518"/>
              <a:gd name="connsiteX1" fmla="*/ 689548 w 1424066"/>
              <a:gd name="connsiteY1" fmla="*/ 0 h 734518"/>
              <a:gd name="connsiteX2" fmla="*/ 1424066 w 1424066"/>
              <a:gd name="connsiteY2" fmla="*/ 734518 h 734518"/>
              <a:gd name="connsiteX3" fmla="*/ 1424066 w 1424066"/>
              <a:gd name="connsiteY3" fmla="*/ 722562 h 73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4066" h="734518">
                <a:moveTo>
                  <a:pt x="0" y="0"/>
                </a:moveTo>
                <a:lnTo>
                  <a:pt x="689548" y="0"/>
                </a:lnTo>
                <a:lnTo>
                  <a:pt x="1424066" y="734518"/>
                </a:lnTo>
                <a:lnTo>
                  <a:pt x="1424066" y="722562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45E1FFC5-6512-C244-BF57-F3D99F49BD72}"/>
              </a:ext>
            </a:extLst>
          </p:cNvPr>
          <p:cNvSpPr/>
          <p:nvPr/>
        </p:nvSpPr>
        <p:spPr>
          <a:xfrm flipH="1">
            <a:off x="3650278" y="1739371"/>
            <a:ext cx="1551494" cy="0"/>
          </a:xfrm>
          <a:custGeom>
            <a:avLst/>
            <a:gdLst>
              <a:gd name="connsiteX0" fmla="*/ 0 w 1424066"/>
              <a:gd name="connsiteY0" fmla="*/ 0 h 929390"/>
              <a:gd name="connsiteX1" fmla="*/ 689548 w 1424066"/>
              <a:gd name="connsiteY1" fmla="*/ 0 h 929390"/>
              <a:gd name="connsiteX2" fmla="*/ 1424066 w 1424066"/>
              <a:gd name="connsiteY2" fmla="*/ 734518 h 929390"/>
              <a:gd name="connsiteX3" fmla="*/ 1424066 w 1424066"/>
              <a:gd name="connsiteY3" fmla="*/ 929390 h 929390"/>
              <a:gd name="connsiteX0" fmla="*/ 0 w 1424066"/>
              <a:gd name="connsiteY0" fmla="*/ 0 h 734518"/>
              <a:gd name="connsiteX1" fmla="*/ 689548 w 1424066"/>
              <a:gd name="connsiteY1" fmla="*/ 0 h 734518"/>
              <a:gd name="connsiteX2" fmla="*/ 1424066 w 1424066"/>
              <a:gd name="connsiteY2" fmla="*/ 734518 h 734518"/>
              <a:gd name="connsiteX3" fmla="*/ 1424066 w 1424066"/>
              <a:gd name="connsiteY3" fmla="*/ 722562 h 734518"/>
              <a:gd name="connsiteX0" fmla="*/ 0 w 1424066"/>
              <a:gd name="connsiteY0" fmla="*/ 0 h 734518"/>
              <a:gd name="connsiteX1" fmla="*/ 689548 w 1424066"/>
              <a:gd name="connsiteY1" fmla="*/ 0 h 734518"/>
              <a:gd name="connsiteX2" fmla="*/ 1424066 w 1424066"/>
              <a:gd name="connsiteY2" fmla="*/ 734518 h 734518"/>
              <a:gd name="connsiteX0" fmla="*/ 0 w 689548"/>
              <a:gd name="connsiteY0" fmla="*/ 0 h 0"/>
              <a:gd name="connsiteX1" fmla="*/ 689548 w 689548"/>
              <a:gd name="connsiteY1" fmla="*/ 0 h 0"/>
              <a:gd name="connsiteX0" fmla="*/ 0 w 21366"/>
              <a:gd name="connsiteY0" fmla="*/ 0 h 0"/>
              <a:gd name="connsiteX1" fmla="*/ 21366 w 21366"/>
              <a:gd name="connsiteY1" fmla="*/ -52252 h 0"/>
              <a:gd name="connsiteX0" fmla="*/ 0 w 8690"/>
              <a:gd name="connsiteY0" fmla="*/ 0 h 0"/>
              <a:gd name="connsiteX1" fmla="*/ 8690 w 8690"/>
              <a:gd name="connsiteY1" fmla="*/ -119470 h 0"/>
              <a:gd name="connsiteX0" fmla="*/ 0 w 12728"/>
              <a:gd name="connsiteY0" fmla="*/ 0 h 0"/>
              <a:gd name="connsiteX1" fmla="*/ 12728 w 12728"/>
              <a:gd name="connsiteY1" fmla="*/ 124064 h 0"/>
              <a:gd name="connsiteX0" fmla="*/ 0 w 9521"/>
              <a:gd name="connsiteY0" fmla="*/ 0 h 0"/>
              <a:gd name="connsiteX1" fmla="*/ 9521 w 9521"/>
              <a:gd name="connsiteY1" fmla="*/ 4595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1">
                <a:moveTo>
                  <a:pt x="0" y="0"/>
                </a:moveTo>
                <a:lnTo>
                  <a:pt x="9521" y="4595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BD9818-4CFF-AA43-9907-235CF86DA464}"/>
              </a:ext>
            </a:extLst>
          </p:cNvPr>
          <p:cNvCxnSpPr/>
          <p:nvPr/>
        </p:nvCxnSpPr>
        <p:spPr>
          <a:xfrm>
            <a:off x="3316690" y="2206222"/>
            <a:ext cx="2304781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</p:cNvCxnSpPr>
          <p:nvPr/>
        </p:nvCxnSpPr>
        <p:spPr>
          <a:xfrm flipV="1">
            <a:off x="3042990" y="3187968"/>
            <a:ext cx="2482336" cy="2490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148D2D-A4D5-2F44-809B-B46FC5A01677}"/>
              </a:ext>
            </a:extLst>
          </p:cNvPr>
          <p:cNvCxnSpPr>
            <a:cxnSpLocks/>
          </p:cNvCxnSpPr>
          <p:nvPr/>
        </p:nvCxnSpPr>
        <p:spPr>
          <a:xfrm>
            <a:off x="2956631" y="1140478"/>
            <a:ext cx="1600170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>
            <a:extLst>
              <a:ext uri="{FF2B5EF4-FFF2-40B4-BE49-F238E27FC236}">
                <a16:creationId xmlns:a16="http://schemas.microsoft.com/office/drawing/2014/main" id="{6C9E70E0-2238-9941-850B-EC95555F0EF7}"/>
              </a:ext>
            </a:extLst>
          </p:cNvPr>
          <p:cNvSpPr/>
          <p:nvPr/>
        </p:nvSpPr>
        <p:spPr>
          <a:xfrm>
            <a:off x="334113" y="1045992"/>
            <a:ext cx="4052636" cy="5747263"/>
          </a:xfrm>
          <a:custGeom>
            <a:avLst/>
            <a:gdLst>
              <a:gd name="connsiteX0" fmla="*/ 1864760 w 4725856"/>
              <a:gd name="connsiteY0" fmla="*/ 5304467 h 5373083"/>
              <a:gd name="connsiteX1" fmla="*/ 1320690 w 4725856"/>
              <a:gd name="connsiteY1" fmla="*/ 4515142 h 5373083"/>
              <a:gd name="connsiteX2" fmla="*/ 556702 w 4725856"/>
              <a:gd name="connsiteY2" fmla="*/ 4492240 h 5373083"/>
              <a:gd name="connsiteX3" fmla="*/ 465994 w 4725856"/>
              <a:gd name="connsiteY3" fmla="*/ 4066469 h 5373083"/>
              <a:gd name="connsiteX4" fmla="*/ 322898 w 4725856"/>
              <a:gd name="connsiteY4" fmla="*/ 3899750 h 5373083"/>
              <a:gd name="connsiteX5" fmla="*/ 414689 w 4725856"/>
              <a:gd name="connsiteY5" fmla="*/ 3784967 h 5373083"/>
              <a:gd name="connsiteX6" fmla="*/ 256445 w 4725856"/>
              <a:gd name="connsiteY6" fmla="*/ 3678209 h 5373083"/>
              <a:gd name="connsiteX7" fmla="*/ 159245 w 4725856"/>
              <a:gd name="connsiteY7" fmla="*/ 3502743 h 5373083"/>
              <a:gd name="connsiteX8" fmla="*/ 52126 w 4725856"/>
              <a:gd name="connsiteY8" fmla="*/ 3207265 h 5373083"/>
              <a:gd name="connsiteX9" fmla="*/ 444805 w 4725856"/>
              <a:gd name="connsiteY9" fmla="*/ 2364561 h 5373083"/>
              <a:gd name="connsiteX10" fmla="*/ 1119707 w 4725856"/>
              <a:gd name="connsiteY10" fmla="*/ 339762 h 5373083"/>
              <a:gd name="connsiteX11" fmla="*/ 4654267 w 4725856"/>
              <a:gd name="connsiteY11" fmla="*/ 1392196 h 5373083"/>
              <a:gd name="connsiteX12" fmla="*/ 3864942 w 4725856"/>
              <a:gd name="connsiteY12" fmla="*/ 3851691 h 5373083"/>
              <a:gd name="connsiteX13" fmla="*/ 3899296 w 4725856"/>
              <a:gd name="connsiteY13" fmla="*/ 5373084 h 5373083"/>
              <a:gd name="connsiteX14" fmla="*/ 1863317 w 4725856"/>
              <a:gd name="connsiteY14" fmla="*/ 5373084 h 53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25856" h="5373083">
                <a:moveTo>
                  <a:pt x="1864760" y="5304467"/>
                </a:moveTo>
                <a:cubicBezTo>
                  <a:pt x="1864760" y="5304467"/>
                  <a:pt x="1892622" y="4492240"/>
                  <a:pt x="1320690" y="4515142"/>
                </a:cubicBezTo>
                <a:cubicBezTo>
                  <a:pt x="748759" y="4538045"/>
                  <a:pt x="694207" y="4706658"/>
                  <a:pt x="556702" y="4492240"/>
                </a:cubicBezTo>
                <a:cubicBezTo>
                  <a:pt x="419197" y="4277822"/>
                  <a:pt x="558956" y="4157268"/>
                  <a:pt x="465994" y="4066469"/>
                </a:cubicBezTo>
                <a:cubicBezTo>
                  <a:pt x="465994" y="4066469"/>
                  <a:pt x="324792" y="3993163"/>
                  <a:pt x="322898" y="3899750"/>
                </a:cubicBezTo>
                <a:cubicBezTo>
                  <a:pt x="321005" y="3806336"/>
                  <a:pt x="414689" y="3784967"/>
                  <a:pt x="414689" y="3784967"/>
                </a:cubicBezTo>
                <a:cubicBezTo>
                  <a:pt x="414689" y="3784967"/>
                  <a:pt x="262216" y="3779196"/>
                  <a:pt x="256445" y="3678209"/>
                </a:cubicBezTo>
                <a:cubicBezTo>
                  <a:pt x="250674" y="3577221"/>
                  <a:pt x="319562" y="3569467"/>
                  <a:pt x="159245" y="3502743"/>
                </a:cubicBezTo>
                <a:cubicBezTo>
                  <a:pt x="-1073" y="3436019"/>
                  <a:pt x="-47058" y="3375066"/>
                  <a:pt x="52126" y="3207265"/>
                </a:cubicBezTo>
                <a:cubicBezTo>
                  <a:pt x="151310" y="3039463"/>
                  <a:pt x="482945" y="2567076"/>
                  <a:pt x="444805" y="2364561"/>
                </a:cubicBezTo>
                <a:cubicBezTo>
                  <a:pt x="406664" y="2162045"/>
                  <a:pt x="-69961" y="1003034"/>
                  <a:pt x="1119707" y="339762"/>
                </a:cubicBezTo>
                <a:cubicBezTo>
                  <a:pt x="2309375" y="-323509"/>
                  <a:pt x="4288458" y="-37768"/>
                  <a:pt x="4654267" y="1392196"/>
                </a:cubicBezTo>
                <a:cubicBezTo>
                  <a:pt x="5020076" y="2822160"/>
                  <a:pt x="3864942" y="3851691"/>
                  <a:pt x="3864942" y="3851691"/>
                </a:cubicBezTo>
                <a:cubicBezTo>
                  <a:pt x="3864942" y="3851691"/>
                  <a:pt x="3384440" y="4755348"/>
                  <a:pt x="3899296" y="5373084"/>
                </a:cubicBezTo>
                <a:lnTo>
                  <a:pt x="1863317" y="53730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0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73D686FD-7FAD-824B-8D10-1F9E3697A299}"/>
              </a:ext>
            </a:extLst>
          </p:cNvPr>
          <p:cNvSpPr/>
          <p:nvPr/>
        </p:nvSpPr>
        <p:spPr>
          <a:xfrm>
            <a:off x="1890934" y="1547328"/>
            <a:ext cx="1209786" cy="849810"/>
          </a:xfrm>
          <a:custGeom>
            <a:avLst/>
            <a:gdLst>
              <a:gd name="connsiteX0" fmla="*/ 543258 w 1410755"/>
              <a:gd name="connsiteY0" fmla="*/ 839950 h 990980"/>
              <a:gd name="connsiteX1" fmla="*/ 923223 w 1410755"/>
              <a:gd name="connsiteY1" fmla="*/ 916322 h 990980"/>
              <a:gd name="connsiteX2" fmla="*/ 1163249 w 1410755"/>
              <a:gd name="connsiteY2" fmla="*/ 830933 h 990980"/>
              <a:gd name="connsiteX3" fmla="*/ 1410217 w 1410755"/>
              <a:gd name="connsiteY3" fmla="*/ 375588 h 990980"/>
              <a:gd name="connsiteX4" fmla="*/ 1064966 w 1410755"/>
              <a:gd name="connsiteY4" fmla="*/ 5361 h 990980"/>
              <a:gd name="connsiteX5" fmla="*/ 687616 w 1410755"/>
              <a:gd name="connsiteY5" fmla="*/ 187319 h 990980"/>
              <a:gd name="connsiteX6" fmla="*/ 614563 w 1410755"/>
              <a:gd name="connsiteY6" fmla="*/ 210062 h 990980"/>
              <a:gd name="connsiteX7" fmla="*/ 595646 w 1410755"/>
              <a:gd name="connsiteY7" fmla="*/ 193540 h 990980"/>
              <a:gd name="connsiteX8" fmla="*/ 257157 w 1410755"/>
              <a:gd name="connsiteY8" fmla="*/ 145932 h 990980"/>
              <a:gd name="connsiteX9" fmla="*/ 0 w 1410755"/>
              <a:gd name="connsiteY9" fmla="*/ 408319 h 990980"/>
              <a:gd name="connsiteX10" fmla="*/ 32911 w 1410755"/>
              <a:gd name="connsiteY10" fmla="*/ 430229 h 990980"/>
              <a:gd name="connsiteX11" fmla="*/ 322709 w 1410755"/>
              <a:gd name="connsiteY11" fmla="*/ 990980 h 990980"/>
              <a:gd name="connsiteX12" fmla="*/ 543258 w 1410755"/>
              <a:gd name="connsiteY12" fmla="*/ 839950 h 9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0755" h="990980">
                <a:moveTo>
                  <a:pt x="543258" y="839950"/>
                </a:moveTo>
                <a:cubicBezTo>
                  <a:pt x="675029" y="813729"/>
                  <a:pt x="811813" y="841221"/>
                  <a:pt x="923223" y="916322"/>
                </a:cubicBezTo>
                <a:cubicBezTo>
                  <a:pt x="997125" y="872960"/>
                  <a:pt x="1078564" y="843980"/>
                  <a:pt x="1163249" y="830933"/>
                </a:cubicBezTo>
                <a:cubicBezTo>
                  <a:pt x="1166315" y="699018"/>
                  <a:pt x="1222309" y="479281"/>
                  <a:pt x="1410217" y="375588"/>
                </a:cubicBezTo>
                <a:cubicBezTo>
                  <a:pt x="1418062" y="278568"/>
                  <a:pt x="1341961" y="50986"/>
                  <a:pt x="1064966" y="5361"/>
                </a:cubicBezTo>
                <a:cubicBezTo>
                  <a:pt x="810244" y="-36296"/>
                  <a:pt x="692485" y="178212"/>
                  <a:pt x="687616" y="187319"/>
                </a:cubicBezTo>
                <a:cubicBezTo>
                  <a:pt x="673721" y="213772"/>
                  <a:pt x="641018" y="223954"/>
                  <a:pt x="614563" y="210062"/>
                </a:cubicBezTo>
                <a:cubicBezTo>
                  <a:pt x="607052" y="206116"/>
                  <a:pt x="600569" y="200456"/>
                  <a:pt x="595646" y="193540"/>
                </a:cubicBezTo>
                <a:cubicBezTo>
                  <a:pt x="592760" y="189934"/>
                  <a:pt x="508814" y="86331"/>
                  <a:pt x="257157" y="145932"/>
                </a:cubicBezTo>
                <a:cubicBezTo>
                  <a:pt x="51576" y="194622"/>
                  <a:pt x="8836" y="350972"/>
                  <a:pt x="0" y="408319"/>
                </a:cubicBezTo>
                <a:cubicBezTo>
                  <a:pt x="11181" y="415172"/>
                  <a:pt x="22091" y="422475"/>
                  <a:pt x="32911" y="430229"/>
                </a:cubicBezTo>
                <a:cubicBezTo>
                  <a:pt x="242640" y="581530"/>
                  <a:pt x="305397" y="825433"/>
                  <a:pt x="322709" y="990980"/>
                </a:cubicBezTo>
                <a:cubicBezTo>
                  <a:pt x="366981" y="923986"/>
                  <a:pt x="436230" y="860959"/>
                  <a:pt x="543258" y="839950"/>
                </a:cubicBezTo>
                <a:close/>
              </a:path>
            </a:pathLst>
          </a:custGeom>
          <a:solidFill>
            <a:schemeClr val="bg1"/>
          </a:solidFill>
          <a:ln w="90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3C85CC45-48A3-4841-8E3C-550016FB4594}"/>
              </a:ext>
            </a:extLst>
          </p:cNvPr>
          <p:cNvSpPr/>
          <p:nvPr/>
        </p:nvSpPr>
        <p:spPr>
          <a:xfrm>
            <a:off x="1046575" y="1211504"/>
            <a:ext cx="3138030" cy="2743660"/>
          </a:xfrm>
          <a:custGeom>
            <a:avLst/>
            <a:gdLst>
              <a:gd name="connsiteX0" fmla="*/ 3658782 w 3659317"/>
              <a:gd name="connsiteY0" fmla="*/ 1582492 h 3199435"/>
              <a:gd name="connsiteX1" fmla="*/ 3392067 w 3659317"/>
              <a:gd name="connsiteY1" fmla="*/ 966740 h 3199435"/>
              <a:gd name="connsiteX2" fmla="*/ 3166649 w 3659317"/>
              <a:gd name="connsiteY2" fmla="*/ 521944 h 3199435"/>
              <a:gd name="connsiteX3" fmla="*/ 2477771 w 3659317"/>
              <a:gd name="connsiteY3" fmla="*/ 248737 h 3199435"/>
              <a:gd name="connsiteX4" fmla="*/ 1466183 w 3659317"/>
              <a:gd name="connsiteY4" fmla="*/ 137470 h 3199435"/>
              <a:gd name="connsiteX5" fmla="*/ 553870 w 3659317"/>
              <a:gd name="connsiteY5" fmla="*/ 461081 h 3199435"/>
              <a:gd name="connsiteX6" fmla="*/ 114033 w 3659317"/>
              <a:gd name="connsiteY6" fmla="*/ 1492415 h 3199435"/>
              <a:gd name="connsiteX7" fmla="*/ 821216 w 3659317"/>
              <a:gd name="connsiteY7" fmla="*/ 1869676 h 3199435"/>
              <a:gd name="connsiteX8" fmla="*/ 1188287 w 3659317"/>
              <a:gd name="connsiteY8" fmla="*/ 1547868 h 3199435"/>
              <a:gd name="connsiteX9" fmla="*/ 939245 w 3659317"/>
              <a:gd name="connsiteY9" fmla="*/ 909213 h 3199435"/>
              <a:gd name="connsiteX10" fmla="*/ 486064 w 3659317"/>
              <a:gd name="connsiteY10" fmla="*/ 897671 h 3199435"/>
              <a:gd name="connsiteX11" fmla="*/ 411135 w 3659317"/>
              <a:gd name="connsiteY11" fmla="*/ 1213528 h 3199435"/>
              <a:gd name="connsiteX12" fmla="*/ 528352 w 3659317"/>
              <a:gd name="connsiteY12" fmla="*/ 1342377 h 3199435"/>
              <a:gd name="connsiteX13" fmla="*/ 752959 w 3659317"/>
              <a:gd name="connsiteY13" fmla="*/ 1335163 h 3199435"/>
              <a:gd name="connsiteX14" fmla="*/ 823831 w 3659317"/>
              <a:gd name="connsiteY14" fmla="*/ 1364107 h 3199435"/>
              <a:gd name="connsiteX15" fmla="*/ 794887 w 3659317"/>
              <a:gd name="connsiteY15" fmla="*/ 1434979 h 3199435"/>
              <a:gd name="connsiteX16" fmla="*/ 487326 w 3659317"/>
              <a:gd name="connsiteY16" fmla="*/ 1442643 h 3199435"/>
              <a:gd name="connsiteX17" fmla="*/ 310779 w 3659317"/>
              <a:gd name="connsiteY17" fmla="*/ 1253292 h 3199435"/>
              <a:gd name="connsiteX18" fmla="*/ 420242 w 3659317"/>
              <a:gd name="connsiteY18" fmla="*/ 812012 h 3199435"/>
              <a:gd name="connsiteX19" fmla="*/ 868644 w 3659317"/>
              <a:gd name="connsiteY19" fmla="*/ 750969 h 3199435"/>
              <a:gd name="connsiteX20" fmla="*/ 1201903 w 3659317"/>
              <a:gd name="connsiteY20" fmla="*/ 431777 h 3199435"/>
              <a:gd name="connsiteX21" fmla="*/ 1597917 w 3659317"/>
              <a:gd name="connsiteY21" fmla="*/ 471901 h 3199435"/>
              <a:gd name="connsiteX22" fmla="*/ 2052181 w 3659317"/>
              <a:gd name="connsiteY22" fmla="*/ 289673 h 3199435"/>
              <a:gd name="connsiteX23" fmla="*/ 2398423 w 3659317"/>
              <a:gd name="connsiteY23" fmla="*/ 493271 h 3199435"/>
              <a:gd name="connsiteX24" fmla="*/ 2487869 w 3659317"/>
              <a:gd name="connsiteY24" fmla="*/ 724911 h 3199435"/>
              <a:gd name="connsiteX25" fmla="*/ 3083695 w 3659317"/>
              <a:gd name="connsiteY25" fmla="*/ 883154 h 3199435"/>
              <a:gd name="connsiteX26" fmla="*/ 3199199 w 3659317"/>
              <a:gd name="connsiteY26" fmla="*/ 1341205 h 3199435"/>
              <a:gd name="connsiteX27" fmla="*/ 3325434 w 3659317"/>
              <a:gd name="connsiteY27" fmla="*/ 1753179 h 3199435"/>
              <a:gd name="connsiteX28" fmla="*/ 3139779 w 3659317"/>
              <a:gd name="connsiteY28" fmla="*/ 2011599 h 3199435"/>
              <a:gd name="connsiteX29" fmla="*/ 2683172 w 3659317"/>
              <a:gd name="connsiteY29" fmla="*/ 1960744 h 3199435"/>
              <a:gd name="connsiteX30" fmla="*/ 2008900 w 3659317"/>
              <a:gd name="connsiteY30" fmla="*/ 1945867 h 3199435"/>
              <a:gd name="connsiteX31" fmla="*/ 1636960 w 3659317"/>
              <a:gd name="connsiteY31" fmla="*/ 2125300 h 3199435"/>
              <a:gd name="connsiteX32" fmla="*/ 1607656 w 3659317"/>
              <a:gd name="connsiteY32" fmla="*/ 2120972 h 3199435"/>
              <a:gd name="connsiteX33" fmla="*/ 1432010 w 3659317"/>
              <a:gd name="connsiteY33" fmla="*/ 1961195 h 3199435"/>
              <a:gd name="connsiteX34" fmla="*/ 1457662 w 3659317"/>
              <a:gd name="connsiteY34" fmla="*/ 1889016 h 3199435"/>
              <a:gd name="connsiteX35" fmla="*/ 1529841 w 3659317"/>
              <a:gd name="connsiteY35" fmla="*/ 1914669 h 3199435"/>
              <a:gd name="connsiteX36" fmla="*/ 1630829 w 3659317"/>
              <a:gd name="connsiteY36" fmla="*/ 2015115 h 3199435"/>
              <a:gd name="connsiteX37" fmla="*/ 1939471 w 3659317"/>
              <a:gd name="connsiteY37" fmla="*/ 1862642 h 3199435"/>
              <a:gd name="connsiteX38" fmla="*/ 2741240 w 3659317"/>
              <a:gd name="connsiteY38" fmla="*/ 1869315 h 3199435"/>
              <a:gd name="connsiteX39" fmla="*/ 3094335 w 3659317"/>
              <a:gd name="connsiteY39" fmla="*/ 1913316 h 3199435"/>
              <a:gd name="connsiteX40" fmla="*/ 3218045 w 3659317"/>
              <a:gd name="connsiteY40" fmla="*/ 1738302 h 3199435"/>
              <a:gd name="connsiteX41" fmla="*/ 3106778 w 3659317"/>
              <a:gd name="connsiteY41" fmla="*/ 1403871 h 3199435"/>
              <a:gd name="connsiteX42" fmla="*/ 3086310 w 3659317"/>
              <a:gd name="connsiteY42" fmla="*/ 1344992 h 3199435"/>
              <a:gd name="connsiteX43" fmla="*/ 3006061 w 3659317"/>
              <a:gd name="connsiteY43" fmla="*/ 958805 h 3199435"/>
              <a:gd name="connsiteX44" fmla="*/ 2510141 w 3659317"/>
              <a:gd name="connsiteY44" fmla="*/ 830948 h 3199435"/>
              <a:gd name="connsiteX45" fmla="*/ 2241983 w 3659317"/>
              <a:gd name="connsiteY45" fmla="*/ 1216954 h 3199435"/>
              <a:gd name="connsiteX46" fmla="*/ 2672803 w 3659317"/>
              <a:gd name="connsiteY46" fmla="*/ 1458152 h 3199435"/>
              <a:gd name="connsiteX47" fmla="*/ 2665229 w 3659317"/>
              <a:gd name="connsiteY47" fmla="*/ 1534433 h 3199435"/>
              <a:gd name="connsiteX48" fmla="*/ 2588947 w 3659317"/>
              <a:gd name="connsiteY48" fmla="*/ 1526859 h 3199435"/>
              <a:gd name="connsiteX49" fmla="*/ 1922790 w 3659317"/>
              <a:gd name="connsiteY49" fmla="*/ 1416675 h 3199435"/>
              <a:gd name="connsiteX50" fmla="*/ 1854353 w 3659317"/>
              <a:gd name="connsiteY50" fmla="*/ 1413609 h 3199435"/>
              <a:gd name="connsiteX51" fmla="*/ 1534620 w 3659317"/>
              <a:gd name="connsiteY51" fmla="*/ 1337327 h 3199435"/>
              <a:gd name="connsiteX52" fmla="*/ 1324440 w 3659317"/>
              <a:gd name="connsiteY52" fmla="*/ 1591960 h 3199435"/>
              <a:gd name="connsiteX53" fmla="*/ 1280348 w 3659317"/>
              <a:gd name="connsiteY53" fmla="*/ 1637945 h 3199435"/>
              <a:gd name="connsiteX54" fmla="*/ 890915 w 3659317"/>
              <a:gd name="connsiteY54" fmla="*/ 2090946 h 3199435"/>
              <a:gd name="connsiteX55" fmla="*/ 870718 w 3659317"/>
              <a:gd name="connsiteY55" fmla="*/ 2137473 h 3199435"/>
              <a:gd name="connsiteX56" fmla="*/ 1654633 w 3659317"/>
              <a:gd name="connsiteY56" fmla="*/ 2628434 h 3199435"/>
              <a:gd name="connsiteX57" fmla="*/ 1658961 w 3659317"/>
              <a:gd name="connsiteY57" fmla="*/ 2646467 h 3199435"/>
              <a:gd name="connsiteX58" fmla="*/ 2381923 w 3659317"/>
              <a:gd name="connsiteY58" fmla="*/ 2577489 h 3199435"/>
              <a:gd name="connsiteX59" fmla="*/ 2433859 w 3659317"/>
              <a:gd name="connsiteY59" fmla="*/ 2353694 h 3199435"/>
              <a:gd name="connsiteX60" fmla="*/ 2346487 w 3659317"/>
              <a:gd name="connsiteY60" fmla="*/ 2266953 h 3199435"/>
              <a:gd name="connsiteX61" fmla="*/ 2312764 w 3659317"/>
              <a:gd name="connsiteY61" fmla="*/ 2198155 h 3199435"/>
              <a:gd name="connsiteX62" fmla="*/ 2381562 w 3659317"/>
              <a:gd name="connsiteY62" fmla="*/ 2164433 h 3199435"/>
              <a:gd name="connsiteX63" fmla="*/ 2535838 w 3659317"/>
              <a:gd name="connsiteY63" fmla="*/ 2316996 h 3199435"/>
              <a:gd name="connsiteX64" fmla="*/ 2472721 w 3659317"/>
              <a:gd name="connsiteY64" fmla="*/ 2637451 h 3199435"/>
              <a:gd name="connsiteX65" fmla="*/ 2468393 w 3659317"/>
              <a:gd name="connsiteY65" fmla="*/ 2643492 h 3199435"/>
              <a:gd name="connsiteX66" fmla="*/ 1950292 w 3659317"/>
              <a:gd name="connsiteY66" fmla="*/ 2822294 h 3199435"/>
              <a:gd name="connsiteX67" fmla="*/ 1703323 w 3659317"/>
              <a:gd name="connsiteY67" fmla="*/ 2775407 h 3199435"/>
              <a:gd name="connsiteX68" fmla="*/ 2417088 w 3659317"/>
              <a:gd name="connsiteY68" fmla="*/ 3198652 h 3199435"/>
              <a:gd name="connsiteX69" fmla="*/ 2837989 w 3659317"/>
              <a:gd name="connsiteY69" fmla="*/ 2949249 h 3199435"/>
              <a:gd name="connsiteX70" fmla="*/ 3212003 w 3659317"/>
              <a:gd name="connsiteY70" fmla="*/ 2282011 h 3199435"/>
              <a:gd name="connsiteX71" fmla="*/ 3658782 w 3659317"/>
              <a:gd name="connsiteY71" fmla="*/ 1582492 h 319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659317" h="3199435">
                <a:moveTo>
                  <a:pt x="3658782" y="1582492"/>
                </a:moveTo>
                <a:cubicBezTo>
                  <a:pt x="3644536" y="1136435"/>
                  <a:pt x="3392067" y="966740"/>
                  <a:pt x="3392067" y="966740"/>
                </a:cubicBezTo>
                <a:cubicBezTo>
                  <a:pt x="3392067" y="966740"/>
                  <a:pt x="3362312" y="751600"/>
                  <a:pt x="3166649" y="521944"/>
                </a:cubicBezTo>
                <a:cubicBezTo>
                  <a:pt x="2863597" y="189407"/>
                  <a:pt x="2477771" y="248737"/>
                  <a:pt x="2477771" y="248737"/>
                </a:cubicBezTo>
                <a:cubicBezTo>
                  <a:pt x="1977973" y="-236273"/>
                  <a:pt x="1466183" y="137470"/>
                  <a:pt x="1466183" y="137470"/>
                </a:cubicBezTo>
                <a:cubicBezTo>
                  <a:pt x="756205" y="-95342"/>
                  <a:pt x="553870" y="461081"/>
                  <a:pt x="553870" y="461081"/>
                </a:cubicBezTo>
                <a:cubicBezTo>
                  <a:pt x="148117" y="504091"/>
                  <a:pt x="-182798" y="981707"/>
                  <a:pt x="114033" y="1492415"/>
                </a:cubicBezTo>
                <a:cubicBezTo>
                  <a:pt x="341616" y="1884102"/>
                  <a:pt x="677219" y="1889152"/>
                  <a:pt x="821216" y="1869676"/>
                </a:cubicBezTo>
                <a:cubicBezTo>
                  <a:pt x="867923" y="1746958"/>
                  <a:pt x="969361" y="1609002"/>
                  <a:pt x="1188287" y="1547868"/>
                </a:cubicBezTo>
                <a:cubicBezTo>
                  <a:pt x="1189910" y="1526499"/>
                  <a:pt x="1216870" y="1109475"/>
                  <a:pt x="939245" y="909213"/>
                </a:cubicBezTo>
                <a:cubicBezTo>
                  <a:pt x="772976" y="789290"/>
                  <a:pt x="587592" y="819045"/>
                  <a:pt x="486064" y="897671"/>
                </a:cubicBezTo>
                <a:cubicBezTo>
                  <a:pt x="389495" y="972059"/>
                  <a:pt x="362444" y="1087293"/>
                  <a:pt x="411135" y="1213528"/>
                </a:cubicBezTo>
                <a:cubicBezTo>
                  <a:pt x="437103" y="1277907"/>
                  <a:pt x="475424" y="1320286"/>
                  <a:pt x="528352" y="1342377"/>
                </a:cubicBezTo>
                <a:cubicBezTo>
                  <a:pt x="630151" y="1385116"/>
                  <a:pt x="751697" y="1335614"/>
                  <a:pt x="752959" y="1335163"/>
                </a:cubicBezTo>
                <a:cubicBezTo>
                  <a:pt x="780523" y="1323586"/>
                  <a:pt x="812253" y="1336543"/>
                  <a:pt x="823831" y="1364107"/>
                </a:cubicBezTo>
                <a:cubicBezTo>
                  <a:pt x="835408" y="1391671"/>
                  <a:pt x="822451" y="1423401"/>
                  <a:pt x="794887" y="1434979"/>
                </a:cubicBezTo>
                <a:cubicBezTo>
                  <a:pt x="788305" y="1437774"/>
                  <a:pt x="631504" y="1502604"/>
                  <a:pt x="487326" y="1442643"/>
                </a:cubicBezTo>
                <a:cubicBezTo>
                  <a:pt x="407348" y="1409371"/>
                  <a:pt x="347927" y="1345713"/>
                  <a:pt x="310779" y="1253292"/>
                </a:cubicBezTo>
                <a:cubicBezTo>
                  <a:pt x="244145" y="1080982"/>
                  <a:pt x="285171" y="916336"/>
                  <a:pt x="420242" y="812012"/>
                </a:cubicBezTo>
                <a:cubicBezTo>
                  <a:pt x="544492" y="716074"/>
                  <a:pt x="714458" y="696147"/>
                  <a:pt x="868644" y="750969"/>
                </a:cubicBezTo>
                <a:cubicBezTo>
                  <a:pt x="894432" y="637989"/>
                  <a:pt x="984599" y="483172"/>
                  <a:pt x="1201903" y="431777"/>
                </a:cubicBezTo>
                <a:cubicBezTo>
                  <a:pt x="1409919" y="382545"/>
                  <a:pt x="1533899" y="429342"/>
                  <a:pt x="1597917" y="471901"/>
                </a:cubicBezTo>
                <a:cubicBezTo>
                  <a:pt x="1674560" y="372717"/>
                  <a:pt x="1830098" y="253426"/>
                  <a:pt x="2052181" y="289673"/>
                </a:cubicBezTo>
                <a:cubicBezTo>
                  <a:pt x="2237294" y="319879"/>
                  <a:pt x="2342610" y="417079"/>
                  <a:pt x="2398423" y="493271"/>
                </a:cubicBezTo>
                <a:cubicBezTo>
                  <a:pt x="2448818" y="560873"/>
                  <a:pt x="2479754" y="640981"/>
                  <a:pt x="2487869" y="724911"/>
                </a:cubicBezTo>
                <a:cubicBezTo>
                  <a:pt x="2697779" y="672524"/>
                  <a:pt x="2941231" y="737444"/>
                  <a:pt x="3083695" y="883154"/>
                </a:cubicBezTo>
                <a:cubicBezTo>
                  <a:pt x="3199741" y="1002175"/>
                  <a:pt x="3240135" y="1163846"/>
                  <a:pt x="3199199" y="1341205"/>
                </a:cubicBezTo>
                <a:cubicBezTo>
                  <a:pt x="3252488" y="1393592"/>
                  <a:pt x="3356722" y="1527761"/>
                  <a:pt x="3325434" y="1753179"/>
                </a:cubicBezTo>
                <a:cubicBezTo>
                  <a:pt x="3308843" y="1872110"/>
                  <a:pt x="3242931" y="1963900"/>
                  <a:pt x="3139779" y="2011599"/>
                </a:cubicBezTo>
                <a:cubicBezTo>
                  <a:pt x="3007594" y="2072823"/>
                  <a:pt x="2828431" y="2052895"/>
                  <a:pt x="2683172" y="1960744"/>
                </a:cubicBezTo>
                <a:cubicBezTo>
                  <a:pt x="2477500" y="1830272"/>
                  <a:pt x="2156144" y="1823239"/>
                  <a:pt x="2008900" y="1945867"/>
                </a:cubicBezTo>
                <a:cubicBezTo>
                  <a:pt x="1894388" y="2041354"/>
                  <a:pt x="1762022" y="2135218"/>
                  <a:pt x="1636960" y="2125300"/>
                </a:cubicBezTo>
                <a:cubicBezTo>
                  <a:pt x="1627114" y="2124479"/>
                  <a:pt x="1617321" y="2123037"/>
                  <a:pt x="1607656" y="2120972"/>
                </a:cubicBezTo>
                <a:cubicBezTo>
                  <a:pt x="1533809" y="2104742"/>
                  <a:pt x="1474659" y="2051002"/>
                  <a:pt x="1432010" y="1961195"/>
                </a:cubicBezTo>
                <a:cubicBezTo>
                  <a:pt x="1419161" y="1934181"/>
                  <a:pt x="1430648" y="1901865"/>
                  <a:pt x="1457662" y="1889016"/>
                </a:cubicBezTo>
                <a:cubicBezTo>
                  <a:pt x="1484676" y="1876168"/>
                  <a:pt x="1516992" y="1887655"/>
                  <a:pt x="1529841" y="1914669"/>
                </a:cubicBezTo>
                <a:cubicBezTo>
                  <a:pt x="1557793" y="1973458"/>
                  <a:pt x="1590884" y="2006279"/>
                  <a:pt x="1630829" y="2015115"/>
                </a:cubicBezTo>
                <a:cubicBezTo>
                  <a:pt x="1720184" y="2034772"/>
                  <a:pt x="1849755" y="1937481"/>
                  <a:pt x="1939471" y="1862642"/>
                </a:cubicBezTo>
                <a:cubicBezTo>
                  <a:pt x="2124855" y="1708186"/>
                  <a:pt x="2492017" y="1711161"/>
                  <a:pt x="2741240" y="1869315"/>
                </a:cubicBezTo>
                <a:cubicBezTo>
                  <a:pt x="2856113" y="1942170"/>
                  <a:pt x="2994700" y="1959482"/>
                  <a:pt x="3094335" y="1913316"/>
                </a:cubicBezTo>
                <a:cubicBezTo>
                  <a:pt x="3163854" y="1881127"/>
                  <a:pt x="3206593" y="1820624"/>
                  <a:pt x="3218045" y="1738302"/>
                </a:cubicBezTo>
                <a:cubicBezTo>
                  <a:pt x="3249874" y="1509547"/>
                  <a:pt x="3108221" y="1404682"/>
                  <a:pt x="3106778" y="1403871"/>
                </a:cubicBezTo>
                <a:cubicBezTo>
                  <a:pt x="3088195" y="1390544"/>
                  <a:pt x="3080007" y="1366975"/>
                  <a:pt x="3086310" y="1344992"/>
                </a:cubicBezTo>
                <a:cubicBezTo>
                  <a:pt x="3130221" y="1191256"/>
                  <a:pt x="3102540" y="1057719"/>
                  <a:pt x="3006061" y="958805"/>
                </a:cubicBezTo>
                <a:cubicBezTo>
                  <a:pt x="2888843" y="838431"/>
                  <a:pt x="2684795" y="785864"/>
                  <a:pt x="2510141" y="830948"/>
                </a:cubicBezTo>
                <a:cubicBezTo>
                  <a:pt x="2280214" y="890278"/>
                  <a:pt x="2246762" y="1136525"/>
                  <a:pt x="2241983" y="1216954"/>
                </a:cubicBezTo>
                <a:cubicBezTo>
                  <a:pt x="2376513" y="1223987"/>
                  <a:pt x="2529797" y="1283407"/>
                  <a:pt x="2672803" y="1458152"/>
                </a:cubicBezTo>
                <a:cubicBezTo>
                  <a:pt x="2691774" y="1481307"/>
                  <a:pt x="2688383" y="1515462"/>
                  <a:pt x="2665229" y="1534433"/>
                </a:cubicBezTo>
                <a:cubicBezTo>
                  <a:pt x="2642073" y="1553404"/>
                  <a:pt x="2607918" y="1550014"/>
                  <a:pt x="2588947" y="1526859"/>
                </a:cubicBezTo>
                <a:cubicBezTo>
                  <a:pt x="2284632" y="1155009"/>
                  <a:pt x="1937398" y="1405765"/>
                  <a:pt x="1922790" y="1416675"/>
                </a:cubicBezTo>
                <a:cubicBezTo>
                  <a:pt x="1902151" y="1432066"/>
                  <a:pt x="1873532" y="1430786"/>
                  <a:pt x="1854353" y="1413609"/>
                </a:cubicBezTo>
                <a:cubicBezTo>
                  <a:pt x="1764087" y="1342593"/>
                  <a:pt x="1647230" y="1314713"/>
                  <a:pt x="1534620" y="1337327"/>
                </a:cubicBezTo>
                <a:cubicBezTo>
                  <a:pt x="1356359" y="1373394"/>
                  <a:pt x="1324710" y="1589796"/>
                  <a:pt x="1324440" y="1591960"/>
                </a:cubicBezTo>
                <a:cubicBezTo>
                  <a:pt x="1321284" y="1615232"/>
                  <a:pt x="1303467" y="1633816"/>
                  <a:pt x="1280348" y="1637945"/>
                </a:cubicBezTo>
                <a:cubicBezTo>
                  <a:pt x="867201" y="1712514"/>
                  <a:pt x="889743" y="2075618"/>
                  <a:pt x="890915" y="2090946"/>
                </a:cubicBezTo>
                <a:cubicBezTo>
                  <a:pt x="892223" y="2108826"/>
                  <a:pt x="884676" y="2126220"/>
                  <a:pt x="870718" y="2137473"/>
                </a:cubicBezTo>
                <a:cubicBezTo>
                  <a:pt x="932482" y="2676583"/>
                  <a:pt x="1654633" y="2628434"/>
                  <a:pt x="1654633" y="2628434"/>
                </a:cubicBezTo>
                <a:cubicBezTo>
                  <a:pt x="1655985" y="2634385"/>
                  <a:pt x="1657518" y="2640156"/>
                  <a:pt x="1658961" y="2646467"/>
                </a:cubicBezTo>
                <a:cubicBezTo>
                  <a:pt x="1679429" y="2654402"/>
                  <a:pt x="2163357" y="2837351"/>
                  <a:pt x="2381923" y="2577489"/>
                </a:cubicBezTo>
                <a:cubicBezTo>
                  <a:pt x="2436023" y="2487322"/>
                  <a:pt x="2454057" y="2410319"/>
                  <a:pt x="2433859" y="2353694"/>
                </a:cubicBezTo>
                <a:cubicBezTo>
                  <a:pt x="2411137" y="2290577"/>
                  <a:pt x="2347118" y="2267133"/>
                  <a:pt x="2346487" y="2266953"/>
                </a:cubicBezTo>
                <a:cubicBezTo>
                  <a:pt x="2318174" y="2257269"/>
                  <a:pt x="2303080" y="2226468"/>
                  <a:pt x="2312764" y="2198155"/>
                </a:cubicBezTo>
                <a:cubicBezTo>
                  <a:pt x="2322448" y="2169843"/>
                  <a:pt x="2353249" y="2154749"/>
                  <a:pt x="2381562" y="2164433"/>
                </a:cubicBezTo>
                <a:cubicBezTo>
                  <a:pt x="2386161" y="2165965"/>
                  <a:pt x="2495263" y="2204467"/>
                  <a:pt x="2535838" y="2316996"/>
                </a:cubicBezTo>
                <a:cubicBezTo>
                  <a:pt x="2568479" y="2407163"/>
                  <a:pt x="2547109" y="2515364"/>
                  <a:pt x="2472721" y="2637451"/>
                </a:cubicBezTo>
                <a:cubicBezTo>
                  <a:pt x="2471378" y="2639533"/>
                  <a:pt x="2469935" y="2641553"/>
                  <a:pt x="2468393" y="2643492"/>
                </a:cubicBezTo>
                <a:cubicBezTo>
                  <a:pt x="2332601" y="2808408"/>
                  <a:pt x="2125757" y="2836540"/>
                  <a:pt x="1950292" y="2822294"/>
                </a:cubicBezTo>
                <a:cubicBezTo>
                  <a:pt x="1866607" y="2814954"/>
                  <a:pt x="1783870" y="2799247"/>
                  <a:pt x="1703323" y="2775407"/>
                </a:cubicBezTo>
                <a:cubicBezTo>
                  <a:pt x="1829557" y="3054925"/>
                  <a:pt x="2113495" y="3183955"/>
                  <a:pt x="2417088" y="3198652"/>
                </a:cubicBezTo>
                <a:cubicBezTo>
                  <a:pt x="2769372" y="3215694"/>
                  <a:pt x="2837989" y="2949249"/>
                  <a:pt x="2837989" y="2949249"/>
                </a:cubicBezTo>
                <a:cubicBezTo>
                  <a:pt x="3314794" y="2761340"/>
                  <a:pt x="3212003" y="2282011"/>
                  <a:pt x="3212003" y="2282011"/>
                </a:cubicBezTo>
                <a:cubicBezTo>
                  <a:pt x="3410101" y="2251715"/>
                  <a:pt x="3672758" y="2028460"/>
                  <a:pt x="3658782" y="1582492"/>
                </a:cubicBezTo>
                <a:close/>
              </a:path>
            </a:pathLst>
          </a:custGeom>
          <a:solidFill>
            <a:schemeClr val="bg1"/>
          </a:solidFill>
          <a:ln w="9016" cap="flat">
            <a:noFill/>
            <a:prstDash val="solid"/>
            <a:miter/>
          </a:ln>
          <a:effectLst>
            <a:outerShdw blurRad="177800" dist="38100" dir="2700000" algn="t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CuadroTexto 4">
            <a:extLst>
              <a:ext uri="{FF2B5EF4-FFF2-40B4-BE49-F238E27FC236}">
                <a16:creationId xmlns:a16="http://schemas.microsoft.com/office/drawing/2014/main" id="{BFAA5483-CE99-0242-87F9-309812EB6F6A}"/>
              </a:ext>
            </a:extLst>
          </p:cNvPr>
          <p:cNvSpPr txBox="1"/>
          <p:nvPr/>
        </p:nvSpPr>
        <p:spPr>
          <a:xfrm>
            <a:off x="4448153" y="399489"/>
            <a:ext cx="622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 Introducing Calculus: Can Change Occur at an Instant?</a:t>
            </a:r>
          </a:p>
        </p:txBody>
      </p:sp>
      <p:sp>
        <p:nvSpPr>
          <p:cNvPr id="59" name="CuadroTexto 4">
            <a:extLst>
              <a:ext uri="{FF2B5EF4-FFF2-40B4-BE49-F238E27FC236}">
                <a16:creationId xmlns:a16="http://schemas.microsoft.com/office/drawing/2014/main" id="{A5B357F7-0ABF-D841-BD33-53B78FF3489E}"/>
              </a:ext>
            </a:extLst>
          </p:cNvPr>
          <p:cNvSpPr txBox="1"/>
          <p:nvPr/>
        </p:nvSpPr>
        <p:spPr>
          <a:xfrm>
            <a:off x="4926000" y="863122"/>
            <a:ext cx="694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Defining Limits and Using Limit Notation</a:t>
            </a:r>
          </a:p>
        </p:txBody>
      </p:sp>
      <p:sp>
        <p:nvSpPr>
          <p:cNvPr id="61" name="CuadroTexto 4">
            <a:extLst>
              <a:ext uri="{FF2B5EF4-FFF2-40B4-BE49-F238E27FC236}">
                <a16:creationId xmlns:a16="http://schemas.microsoft.com/office/drawing/2014/main" id="{EB416311-1D81-2643-A931-D23BC1945BEB}"/>
              </a:ext>
            </a:extLst>
          </p:cNvPr>
          <p:cNvSpPr txBox="1"/>
          <p:nvPr/>
        </p:nvSpPr>
        <p:spPr>
          <a:xfrm>
            <a:off x="5644672" y="1514442"/>
            <a:ext cx="618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Estimating Limit Values from Tables</a:t>
            </a:r>
          </a:p>
        </p:txBody>
      </p:sp>
      <p:sp>
        <p:nvSpPr>
          <p:cNvPr id="63" name="CuadroTexto 4">
            <a:extLst>
              <a:ext uri="{FF2B5EF4-FFF2-40B4-BE49-F238E27FC236}">
                <a16:creationId xmlns:a16="http://schemas.microsoft.com/office/drawing/2014/main" id="{26C78EBB-8EA4-4A42-B8A8-4E16FB3CF0CE}"/>
              </a:ext>
            </a:extLst>
          </p:cNvPr>
          <p:cNvSpPr txBox="1"/>
          <p:nvPr/>
        </p:nvSpPr>
        <p:spPr>
          <a:xfrm>
            <a:off x="5902208" y="1947763"/>
            <a:ext cx="616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Determining Limits Using Algebraic Properties of Limits</a:t>
            </a:r>
          </a:p>
        </p:txBody>
      </p:sp>
      <p:sp>
        <p:nvSpPr>
          <p:cNvPr id="65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6145661" y="2976640"/>
            <a:ext cx="6046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Determining Limits Using the Squeeze Theorem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2075E3-A62A-1C4D-BA5D-41718F4AFE93}"/>
              </a:ext>
            </a:extLst>
          </p:cNvPr>
          <p:cNvGrpSpPr/>
          <p:nvPr/>
        </p:nvGrpSpPr>
        <p:grpSpPr>
          <a:xfrm>
            <a:off x="3620366" y="301410"/>
            <a:ext cx="564240" cy="553090"/>
            <a:chOff x="4045976" y="1519452"/>
            <a:chExt cx="808361" cy="74458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0E9741D-5434-454C-95E2-6420F8726D2C}"/>
                </a:ext>
              </a:extLst>
            </p:cNvPr>
            <p:cNvSpPr/>
            <p:nvPr/>
          </p:nvSpPr>
          <p:spPr>
            <a:xfrm>
              <a:off x="4083041" y="1519452"/>
              <a:ext cx="744583" cy="74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CuadroTexto 238">
              <a:extLst>
                <a:ext uri="{FF2B5EF4-FFF2-40B4-BE49-F238E27FC236}">
                  <a16:creationId xmlns:a16="http://schemas.microsoft.com/office/drawing/2014/main" id="{8DAF3C75-2F32-D64F-9C86-516DC14DC22D}"/>
                </a:ext>
              </a:extLst>
            </p:cNvPr>
            <p:cNvSpPr txBox="1"/>
            <p:nvPr/>
          </p:nvSpPr>
          <p:spPr>
            <a:xfrm>
              <a:off x="4045976" y="1529388"/>
              <a:ext cx="808361" cy="53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D2CC9-3DA6-4E43-9D77-D4000FC13BCF}"/>
              </a:ext>
            </a:extLst>
          </p:cNvPr>
          <p:cNvGrpSpPr/>
          <p:nvPr/>
        </p:nvGrpSpPr>
        <p:grpSpPr>
          <a:xfrm>
            <a:off x="4112891" y="837560"/>
            <a:ext cx="533444" cy="511369"/>
            <a:chOff x="4960113" y="2416963"/>
            <a:chExt cx="744583" cy="74458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EA02A1F-1768-DF46-8044-C671E424C5C5}"/>
                </a:ext>
              </a:extLst>
            </p:cNvPr>
            <p:cNvSpPr/>
            <p:nvPr/>
          </p:nvSpPr>
          <p:spPr>
            <a:xfrm>
              <a:off x="4960113" y="2416963"/>
              <a:ext cx="744583" cy="7445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CuadroTexto 238">
              <a:extLst>
                <a:ext uri="{FF2B5EF4-FFF2-40B4-BE49-F238E27FC236}">
                  <a16:creationId xmlns:a16="http://schemas.microsoft.com/office/drawing/2014/main" id="{05F5BE3F-7345-4D4F-9982-339D17DFACE8}"/>
                </a:ext>
              </a:extLst>
            </p:cNvPr>
            <p:cNvSpPr txBox="1"/>
            <p:nvPr/>
          </p:nvSpPr>
          <p:spPr>
            <a:xfrm>
              <a:off x="4995677" y="2457900"/>
              <a:ext cx="654002" cy="492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F007EC-AC67-884C-AB59-BA857CBA38A8}"/>
              </a:ext>
            </a:extLst>
          </p:cNvPr>
          <p:cNvGrpSpPr/>
          <p:nvPr/>
        </p:nvGrpSpPr>
        <p:grpSpPr>
          <a:xfrm>
            <a:off x="4958963" y="1496133"/>
            <a:ext cx="685709" cy="398431"/>
            <a:chOff x="6000643" y="3325158"/>
            <a:chExt cx="759444" cy="74458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D4E0E01-0392-E440-B57A-D13BD6C83E73}"/>
                </a:ext>
              </a:extLst>
            </p:cNvPr>
            <p:cNvSpPr/>
            <p:nvPr/>
          </p:nvSpPr>
          <p:spPr>
            <a:xfrm>
              <a:off x="6000643" y="3325158"/>
              <a:ext cx="744582" cy="74458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CuadroTexto 238">
              <a:extLst>
                <a:ext uri="{FF2B5EF4-FFF2-40B4-BE49-F238E27FC236}">
                  <a16:creationId xmlns:a16="http://schemas.microsoft.com/office/drawing/2014/main" id="{08E407F0-C553-F841-A8D6-C02E8B58EDB6}"/>
                </a:ext>
              </a:extLst>
            </p:cNvPr>
            <p:cNvSpPr txBox="1"/>
            <p:nvPr/>
          </p:nvSpPr>
          <p:spPr>
            <a:xfrm>
              <a:off x="6034895" y="3380915"/>
              <a:ext cx="725192" cy="57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1.4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50B1E9-86A7-804B-AA60-717811EEA439}"/>
              </a:ext>
            </a:extLst>
          </p:cNvPr>
          <p:cNvGrpSpPr/>
          <p:nvPr/>
        </p:nvGrpSpPr>
        <p:grpSpPr>
          <a:xfrm>
            <a:off x="5156127" y="1893892"/>
            <a:ext cx="574970" cy="391206"/>
            <a:chOff x="6517425" y="4144457"/>
            <a:chExt cx="808361" cy="74458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979A10A-4AE4-CA48-AA3D-E2C1D5975947}"/>
                </a:ext>
              </a:extLst>
            </p:cNvPr>
            <p:cNvSpPr/>
            <p:nvPr/>
          </p:nvSpPr>
          <p:spPr>
            <a:xfrm>
              <a:off x="6548309" y="4144457"/>
              <a:ext cx="744583" cy="74458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CuadroTexto 238">
              <a:extLst>
                <a:ext uri="{FF2B5EF4-FFF2-40B4-BE49-F238E27FC236}">
                  <a16:creationId xmlns:a16="http://schemas.microsoft.com/office/drawing/2014/main" id="{89CF4F3A-CD9B-3C48-888D-5681B8E2F568}"/>
                </a:ext>
              </a:extLst>
            </p:cNvPr>
            <p:cNvSpPr txBox="1"/>
            <p:nvPr/>
          </p:nvSpPr>
          <p:spPr>
            <a:xfrm>
              <a:off x="6517425" y="4174114"/>
              <a:ext cx="808361" cy="70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5441842" y="2937495"/>
            <a:ext cx="703819" cy="425856"/>
            <a:chOff x="7325786" y="4942465"/>
            <a:chExt cx="866609" cy="81257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325786" y="4991591"/>
              <a:ext cx="866609" cy="763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1.8</a:t>
              </a:r>
            </a:p>
          </p:txBody>
        </p:sp>
      </p:grpSp>
      <p:sp>
        <p:nvSpPr>
          <p:cNvPr id="47" name="CuadroTexto 238">
            <a:extLst>
              <a:ext uri="{FF2B5EF4-FFF2-40B4-BE49-F238E27FC236}">
                <a16:creationId xmlns:a16="http://schemas.microsoft.com/office/drawing/2014/main" id="{576B1771-7964-464B-BD31-AC50AA7CB317}"/>
              </a:ext>
            </a:extLst>
          </p:cNvPr>
          <p:cNvSpPr txBox="1"/>
          <p:nvPr/>
        </p:nvSpPr>
        <p:spPr>
          <a:xfrm>
            <a:off x="152071" y="0"/>
            <a:ext cx="1167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Unit 1 knowledge – AP CALCULUS AB– limits and continuity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</p:cNvCxnSpPr>
          <p:nvPr/>
        </p:nvCxnSpPr>
        <p:spPr>
          <a:xfrm flipV="1">
            <a:off x="4204674" y="3583522"/>
            <a:ext cx="1728390" cy="151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6631589" y="3426150"/>
            <a:ext cx="4571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Connecting Multiple Representations of Limits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5865826" y="3280599"/>
            <a:ext cx="544082" cy="437685"/>
            <a:chOff x="7416929" y="4942465"/>
            <a:chExt cx="775466" cy="744583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416929" y="4989612"/>
              <a:ext cx="744583" cy="680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1.9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</p:cNvCxnSpPr>
          <p:nvPr/>
        </p:nvCxnSpPr>
        <p:spPr>
          <a:xfrm>
            <a:off x="4184605" y="4409554"/>
            <a:ext cx="2061000" cy="23524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7116658" y="4266352"/>
            <a:ext cx="4708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Defining Continuity at a Point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6209250" y="4130153"/>
            <a:ext cx="559193" cy="524586"/>
            <a:chOff x="7447812" y="4942465"/>
            <a:chExt cx="758011" cy="74458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461240" y="5022370"/>
              <a:ext cx="744583" cy="436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1.11</a:t>
              </a:r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</p:cNvCxnSpPr>
          <p:nvPr/>
        </p:nvCxnSpPr>
        <p:spPr>
          <a:xfrm>
            <a:off x="3643687" y="4960547"/>
            <a:ext cx="3221371" cy="5600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7139980" y="4763342"/>
            <a:ext cx="4888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Confirming Continuity over an Interval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6290911" y="4665235"/>
            <a:ext cx="732249" cy="464363"/>
            <a:chOff x="7325786" y="4942465"/>
            <a:chExt cx="866609" cy="744583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325786" y="4991590"/>
              <a:ext cx="866609" cy="64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1.12</a:t>
              </a:r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</p:cNvCxnSpPr>
          <p:nvPr/>
        </p:nvCxnSpPr>
        <p:spPr>
          <a:xfrm>
            <a:off x="3336765" y="5479428"/>
            <a:ext cx="3673321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7167750" y="5330759"/>
            <a:ext cx="4953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Removing Discontinuities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6411019" y="5200261"/>
            <a:ext cx="656134" cy="507797"/>
            <a:chOff x="7325786" y="4942465"/>
            <a:chExt cx="866609" cy="744583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325786" y="4991590"/>
              <a:ext cx="866609" cy="541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1.13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</p:cNvCxnSpPr>
          <p:nvPr/>
        </p:nvCxnSpPr>
        <p:spPr>
          <a:xfrm>
            <a:off x="3499156" y="5910994"/>
            <a:ext cx="3133545" cy="6012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7481100" y="5772359"/>
            <a:ext cx="3780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Connecting Infinite Limits and Vertical Asymptotes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6708589" y="5704196"/>
            <a:ext cx="696623" cy="422576"/>
            <a:chOff x="7325786" y="4942465"/>
            <a:chExt cx="866609" cy="744583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325786" y="5088440"/>
              <a:ext cx="866609" cy="59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1.14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</p:cNvCxnSpPr>
          <p:nvPr/>
        </p:nvCxnSpPr>
        <p:spPr>
          <a:xfrm>
            <a:off x="3650278" y="6350327"/>
            <a:ext cx="3156402" cy="26858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7006292" y="6079155"/>
            <a:ext cx="497012" cy="398489"/>
            <a:chOff x="7325786" y="4942465"/>
            <a:chExt cx="866609" cy="74458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325786" y="5088441"/>
              <a:ext cx="866609" cy="517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1.15</a:t>
              </a:r>
            </a:p>
          </p:txBody>
        </p:sp>
      </p:grpSp>
      <p:sp>
        <p:nvSpPr>
          <p:cNvPr id="78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7801005" y="6156624"/>
            <a:ext cx="42275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Connecting Limits at Infinity and Horizontal Asymptotes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</p:cNvCxnSpPr>
          <p:nvPr/>
        </p:nvCxnSpPr>
        <p:spPr>
          <a:xfrm>
            <a:off x="3821082" y="6728057"/>
            <a:ext cx="3418704" cy="2515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7318789" y="6470642"/>
            <a:ext cx="431259" cy="389656"/>
            <a:chOff x="7325786" y="4942465"/>
            <a:chExt cx="866609" cy="744583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325786" y="5088440"/>
              <a:ext cx="866609" cy="470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1.16</a:t>
              </a:r>
            </a:p>
          </p:txBody>
        </p:sp>
      </p:grpSp>
      <p:sp>
        <p:nvSpPr>
          <p:cNvPr id="96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7825055" y="6534665"/>
            <a:ext cx="3780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Working with the Intermediate Value Theorem (IVT)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</p:cNvCxnSpPr>
          <p:nvPr/>
        </p:nvCxnSpPr>
        <p:spPr>
          <a:xfrm flipV="1">
            <a:off x="4205786" y="3979409"/>
            <a:ext cx="1728390" cy="151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6632700" y="3822037"/>
            <a:ext cx="5395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Exploring Types of Discontinuities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5887494" y="3753133"/>
            <a:ext cx="615914" cy="360962"/>
            <a:chOff x="7416929" y="4942465"/>
            <a:chExt cx="775466" cy="759463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416929" y="4989611"/>
              <a:ext cx="744582" cy="71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1.10</a:t>
              </a:r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</p:cNvCxnSpPr>
          <p:nvPr/>
        </p:nvCxnSpPr>
        <p:spPr>
          <a:xfrm flipV="1">
            <a:off x="4205201" y="2862736"/>
            <a:ext cx="1673382" cy="1634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6036247" y="2714067"/>
            <a:ext cx="5836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Selecting Procedures for Determining Limits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5351214" y="2612208"/>
            <a:ext cx="587800" cy="391377"/>
            <a:chOff x="7325786" y="4942465"/>
            <a:chExt cx="866609" cy="872137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325786" y="4991590"/>
              <a:ext cx="866609" cy="823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1.7</a:t>
              </a:r>
            </a:p>
          </p:txBody>
        </p:sp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E148D2D-A4D5-2F44-809B-B46FC5A01677}"/>
              </a:ext>
            </a:extLst>
          </p:cNvPr>
          <p:cNvCxnSpPr>
            <a:cxnSpLocks/>
          </p:cNvCxnSpPr>
          <p:nvPr/>
        </p:nvCxnSpPr>
        <p:spPr>
          <a:xfrm>
            <a:off x="3555957" y="1452301"/>
            <a:ext cx="1600170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uadroTexto 4">
            <a:extLst>
              <a:ext uri="{FF2B5EF4-FFF2-40B4-BE49-F238E27FC236}">
                <a16:creationId xmlns:a16="http://schemas.microsoft.com/office/drawing/2014/main" id="{A5B357F7-0ABF-D841-BD33-53B78FF3489E}"/>
              </a:ext>
            </a:extLst>
          </p:cNvPr>
          <p:cNvSpPr txBox="1"/>
          <p:nvPr/>
        </p:nvSpPr>
        <p:spPr>
          <a:xfrm>
            <a:off x="5525326" y="1174945"/>
            <a:ext cx="694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Estimating Limit Values from Graphs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D1D2CC9-3DA6-4E43-9D77-D4000FC13BCF}"/>
              </a:ext>
            </a:extLst>
          </p:cNvPr>
          <p:cNvGrpSpPr/>
          <p:nvPr/>
        </p:nvGrpSpPr>
        <p:grpSpPr>
          <a:xfrm>
            <a:off x="4712216" y="1149384"/>
            <a:ext cx="553523" cy="404962"/>
            <a:chOff x="4960113" y="2416963"/>
            <a:chExt cx="744583" cy="744583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6EA02A1F-1768-DF46-8044-C671E424C5C5}"/>
                </a:ext>
              </a:extLst>
            </p:cNvPr>
            <p:cNvSpPr/>
            <p:nvPr/>
          </p:nvSpPr>
          <p:spPr>
            <a:xfrm>
              <a:off x="4960113" y="2416963"/>
              <a:ext cx="744583" cy="7445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CuadroTexto 238">
              <a:extLst>
                <a:ext uri="{FF2B5EF4-FFF2-40B4-BE49-F238E27FC236}">
                  <a16:creationId xmlns:a16="http://schemas.microsoft.com/office/drawing/2014/main" id="{05F5BE3F-7345-4D4F-9982-339D17DFACE8}"/>
                </a:ext>
              </a:extLst>
            </p:cNvPr>
            <p:cNvSpPr txBox="1"/>
            <p:nvPr/>
          </p:nvSpPr>
          <p:spPr>
            <a:xfrm>
              <a:off x="4995677" y="2457901"/>
              <a:ext cx="654002" cy="622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1.3</a:t>
              </a:r>
            </a:p>
          </p:txBody>
        </p: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  <a:stCxn id="72" idx="11"/>
          </p:cNvCxnSpPr>
          <p:nvPr/>
        </p:nvCxnSpPr>
        <p:spPr>
          <a:xfrm flipV="1">
            <a:off x="4325358" y="2496832"/>
            <a:ext cx="1199968" cy="38308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6290911" y="2344146"/>
            <a:ext cx="5581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Determining Limits Using Algebraic Manipulation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5351214" y="2240943"/>
            <a:ext cx="534824" cy="345521"/>
            <a:chOff x="7325786" y="4942465"/>
            <a:chExt cx="866609" cy="744583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325786" y="4991589"/>
              <a:ext cx="866609" cy="66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21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1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8)">
                                          <p:cBhvr>
                                            <p:cTn id="20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9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AEAE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0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AEAEA"/>
                                          </p:to>
                                        </p:animClr>
                                        <p:set>
                                          <p:cBhvr>
                                            <p:cTn id="5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5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5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5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7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5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7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5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5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7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1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2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7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5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75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1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2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5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8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5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8" dur="7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1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2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49" grpId="0" animBg="1"/>
          <p:bldP spid="72" grpId="0" animBg="1"/>
          <p:bldP spid="74" grpId="0" animBg="1"/>
          <p:bldP spid="74" grpId="1" animBg="1"/>
          <p:bldP spid="75" grpId="0" animBg="1"/>
          <p:bldP spid="57" grpId="0"/>
          <p:bldP spid="59" grpId="0"/>
          <p:bldP spid="61" grpId="0"/>
          <p:bldP spid="63" grpId="0"/>
          <p:bldP spid="65" grpId="0"/>
          <p:bldP spid="47" grpId="0"/>
          <p:bldP spid="50" grpId="0"/>
          <p:bldP spid="68" grpId="0"/>
          <p:bldP spid="77" grpId="0"/>
          <p:bldP spid="83" grpId="0"/>
          <p:bldP spid="88" grpId="0"/>
          <p:bldP spid="78" grpId="0"/>
          <p:bldP spid="96" grpId="0"/>
          <p:bldP spid="98" grpId="0"/>
          <p:bldP spid="103" grpId="0"/>
          <p:bldP spid="108" grpId="0"/>
          <p:bldP spid="1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1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8)">
                                          <p:cBhvr>
                                            <p:cTn id="20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9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AEAE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0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AEAEA"/>
                                          </p:to>
                                        </p:animClr>
                                        <p:set>
                                          <p:cBhvr>
                                            <p:cTn id="5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5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5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5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7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5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7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5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5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7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1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2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7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5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75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1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2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5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8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5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8" dur="7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1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2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49" grpId="0" animBg="1"/>
          <p:bldP spid="72" grpId="0" animBg="1"/>
          <p:bldP spid="74" grpId="0" animBg="1"/>
          <p:bldP spid="74" grpId="1" animBg="1"/>
          <p:bldP spid="75" grpId="0" animBg="1"/>
          <p:bldP spid="57" grpId="0"/>
          <p:bldP spid="59" grpId="0"/>
          <p:bldP spid="61" grpId="0"/>
          <p:bldP spid="63" grpId="0"/>
          <p:bldP spid="65" grpId="0"/>
          <p:bldP spid="47" grpId="0"/>
          <p:bldP spid="50" grpId="0"/>
          <p:bldP spid="68" grpId="0"/>
          <p:bldP spid="77" grpId="0"/>
          <p:bldP spid="83" grpId="0"/>
          <p:bldP spid="88" grpId="0"/>
          <p:bldP spid="78" grpId="0"/>
          <p:bldP spid="96" grpId="0"/>
          <p:bldP spid="98" grpId="0"/>
          <p:bldP spid="103" grpId="0"/>
          <p:bldP spid="108" grpId="0"/>
          <p:bldP spid="11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A11604-1467-6F2C-8A66-A85B9C1ED328}"/>
              </a:ext>
            </a:extLst>
          </p:cNvPr>
          <p:cNvSpPr txBox="1"/>
          <p:nvPr/>
        </p:nvSpPr>
        <p:spPr>
          <a:xfrm>
            <a:off x="2342680" y="4373481"/>
            <a:ext cx="7103521" cy="168685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55FCE7-9918-B981-4AA5-F1C23FE06788}"/>
              </a:ext>
            </a:extLst>
          </p:cNvPr>
          <p:cNvSpPr txBox="1"/>
          <p:nvPr/>
        </p:nvSpPr>
        <p:spPr>
          <a:xfrm>
            <a:off x="3047170" y="2892614"/>
            <a:ext cx="6384653" cy="395847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37882A-7673-5679-DC56-5D30177CD710}"/>
              </a:ext>
            </a:extLst>
          </p:cNvPr>
          <p:cNvSpPr txBox="1"/>
          <p:nvPr/>
        </p:nvSpPr>
        <p:spPr>
          <a:xfrm>
            <a:off x="6052038" y="3194538"/>
            <a:ext cx="3106615" cy="253511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3" y="180"/>
            <a:ext cx="12287250" cy="6915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FBF943-1171-EC57-B91A-3AACC4E0F46A}"/>
              </a:ext>
            </a:extLst>
          </p:cNvPr>
          <p:cNvSpPr txBox="1"/>
          <p:nvPr/>
        </p:nvSpPr>
        <p:spPr>
          <a:xfrm>
            <a:off x="-43962" y="4517255"/>
            <a:ext cx="12063709" cy="214692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2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2277-DF9B-B152-22F3-2234D142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BA8066BF-7E58-F033-1A93-293ED5176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47" y="765292"/>
            <a:ext cx="11070565" cy="284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48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0FBC-47E8-E640-F83C-C6B53862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graph of a function&#10;&#10;AI-generated content may be incorrect.">
            <a:extLst>
              <a:ext uri="{FF2B5EF4-FFF2-40B4-BE49-F238E27FC236}">
                <a16:creationId xmlns:a16="http://schemas.microsoft.com/office/drawing/2014/main" id="{C237C350-50C3-3837-BA9F-A53C21CB1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680" y="359418"/>
            <a:ext cx="6209497" cy="62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09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1" y="0"/>
            <a:ext cx="11871244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09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FCAB-DB54-5978-09DA-BA57524E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TRUE or FALSE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68F84-BF87-723C-E082-610A3A9BD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739"/>
            <a:ext cx="10515600" cy="1145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The instantaneous rate of change of a function at a point is equal to the slope of the tangent line at that point. 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9A9F7A-0DA7-F42B-7F8E-D4778A1DC1E6}"/>
              </a:ext>
            </a:extLst>
          </p:cNvPr>
          <p:cNvSpPr txBox="1">
            <a:spLocks/>
          </p:cNvSpPr>
          <p:nvPr/>
        </p:nvSpPr>
        <p:spPr>
          <a:xfrm>
            <a:off x="846826" y="40831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ea typeface="Calibri Light"/>
                <a:cs typeface="Calibri Light"/>
              </a:rPr>
              <a:t>TRUE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34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5D094-3DD2-FDEB-8FEF-1C18BC585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9D09-21C3-5251-7644-2A896B6B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TRUE or FALSE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C7E5B-C0C3-7B06-822B-4B6352723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739"/>
            <a:ext cx="10515600" cy="1145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The average rate of change over an interval is always the same as the instantaneous rate of change at the midpoint of the interval.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936CA2-E985-86C9-DFCF-FD33A82710CB}"/>
              </a:ext>
            </a:extLst>
          </p:cNvPr>
          <p:cNvSpPr txBox="1">
            <a:spLocks/>
          </p:cNvSpPr>
          <p:nvPr/>
        </p:nvSpPr>
        <p:spPr>
          <a:xfrm>
            <a:off x="846826" y="40831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ea typeface="Calibri Light"/>
                <a:cs typeface="Calibri Light"/>
              </a:rPr>
              <a:t>FALSE </a:t>
            </a:r>
            <a:endParaRPr lang="en-GB" dirty="0"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31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479A6-A7F2-9756-E399-3E5A0A78B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0E4A3-2CB7-F9D2-47CD-9B61B746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TRUE or FALSE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CE93-B15B-693E-C67C-9D51EE23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739"/>
            <a:ext cx="10515600" cy="1145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If a function is constant, its instantaneous rate of change is zero everywhere.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FF007B-57B2-4795-DA05-4BD50EE811DD}"/>
              </a:ext>
            </a:extLst>
          </p:cNvPr>
          <p:cNvSpPr txBox="1">
            <a:spLocks/>
          </p:cNvSpPr>
          <p:nvPr/>
        </p:nvSpPr>
        <p:spPr>
          <a:xfrm>
            <a:off x="846826" y="40831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ea typeface="Calibri Light" panose="020F0302020204030204"/>
                <a:cs typeface="Calibri Light" panose="020F0302020204030204"/>
              </a:rPr>
              <a:t>TRUE </a:t>
            </a:r>
          </a:p>
        </p:txBody>
      </p:sp>
    </p:spTree>
    <p:extLst>
      <p:ext uri="{BB962C8B-B14F-4D97-AF65-F5344CB8AC3E}">
        <p14:creationId xmlns:p14="http://schemas.microsoft.com/office/powerpoint/2010/main" val="354253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DC66-B1DC-7937-AD6E-69DFFEE8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TURN and TALK</a:t>
            </a:r>
            <a:endParaRPr lang="en-GB"/>
          </a:p>
        </p:txBody>
      </p:sp>
      <p:pic>
        <p:nvPicPr>
          <p:cNvPr id="4" name="Content Placeholder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A80F2AB3-628A-C82F-DEE0-079B9384A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458" y="1711136"/>
            <a:ext cx="8945940" cy="2185458"/>
          </a:xfrm>
          <a:prstGeom prst="rect">
            <a:avLst/>
          </a:prstGeom>
        </p:spPr>
      </p:pic>
      <p:pic>
        <p:nvPicPr>
          <p:cNvPr id="5" name="Picture 4" descr="A mathematical equation with numbers and symbols&#10;&#10;AI-generated content may be incorrect.">
            <a:extLst>
              <a:ext uri="{FF2B5EF4-FFF2-40B4-BE49-F238E27FC236}">
                <a16:creationId xmlns:a16="http://schemas.microsoft.com/office/drawing/2014/main" id="{2ACE9A7D-FBC0-6F49-F881-668C030B0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981" y="5090206"/>
            <a:ext cx="8735180" cy="134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FF9C-FA7F-BE8C-1DDB-81956DEDB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Can change occur at an instant?</a:t>
            </a:r>
            <a:endParaRPr lang="en-GB"/>
          </a:p>
        </p:txBody>
      </p:sp>
      <p:pic>
        <p:nvPicPr>
          <p:cNvPr id="4" name="Content Placeholder 3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1D2BD0E6-82DE-33F0-4853-75DCD7141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173" y="1869041"/>
            <a:ext cx="3813521" cy="461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4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37" y="0"/>
            <a:ext cx="12033864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0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05" y="79538"/>
            <a:ext cx="11871244" cy="66751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B1565C-2359-B4A9-83CC-1B75AC027F1D}"/>
              </a:ext>
            </a:extLst>
          </p:cNvPr>
          <p:cNvSpPr/>
          <p:nvPr/>
        </p:nvSpPr>
        <p:spPr>
          <a:xfrm>
            <a:off x="7439186" y="787830"/>
            <a:ext cx="3551694" cy="5941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206450-94AD-FAC6-0E7C-3703E832EE48}"/>
              </a:ext>
            </a:extLst>
          </p:cNvPr>
          <p:cNvSpPr/>
          <p:nvPr/>
        </p:nvSpPr>
        <p:spPr>
          <a:xfrm>
            <a:off x="538054" y="1377302"/>
            <a:ext cx="3551694" cy="5941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0A9F95-6FCA-A9DB-521C-8C48773BD8A9}"/>
              </a:ext>
            </a:extLst>
          </p:cNvPr>
          <p:cNvSpPr/>
          <p:nvPr/>
        </p:nvSpPr>
        <p:spPr>
          <a:xfrm>
            <a:off x="1673865" y="3260736"/>
            <a:ext cx="3192261" cy="5509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210F31-F89F-7FBC-FCEC-399C87C57BC9}"/>
              </a:ext>
            </a:extLst>
          </p:cNvPr>
          <p:cNvSpPr/>
          <p:nvPr/>
        </p:nvSpPr>
        <p:spPr>
          <a:xfrm>
            <a:off x="1006756" y="3801325"/>
            <a:ext cx="3192261" cy="5509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9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4" y="0"/>
            <a:ext cx="12033864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9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0" y="117246"/>
            <a:ext cx="11871244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0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20" y="117246"/>
            <a:ext cx="11871244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18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dekick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dekick theme" id="{C4D590CD-F909-F44B-8687-455883549C75}" vid="{C642DEA5-1A3B-7B4C-A4D7-225F00870E8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387BCA19BEAA46A630BD9F1B90AF29" ma:contentTypeVersion="12" ma:contentTypeDescription="Create a new document." ma:contentTypeScope="" ma:versionID="7cfda700d1d111f4e62738014ad2902f">
  <xsd:schema xmlns:xsd="http://www.w3.org/2001/XMLSchema" xmlns:xs="http://www.w3.org/2001/XMLSchema" xmlns:p="http://schemas.microsoft.com/office/2006/metadata/properties" xmlns:ns2="4fa3ab78-f645-430a-b623-f9b6e9c0e10f" xmlns:ns3="6ba76dfa-9cce-4b0d-a803-fdb8f65360e4" targetNamespace="http://schemas.microsoft.com/office/2006/metadata/properties" ma:root="true" ma:fieldsID="3e20bbc3479a912aec2b10142098a21b" ns2:_="" ns3:_="">
    <xsd:import namespace="4fa3ab78-f645-430a-b623-f9b6e9c0e10f"/>
    <xsd:import namespace="6ba76dfa-9cce-4b0d-a803-fdb8f65360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3ab78-f645-430a-b623-f9b6e9c0e1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ad89722-069d-4be7-beb9-ca47e914e2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76dfa-9cce-4b0d-a803-fdb8f65360e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b1c78a6-3d08-4b4b-931a-9b8dd8f9e0b4}" ma:internalName="TaxCatchAll" ma:showField="CatchAllData" ma:web="6ba76dfa-9cce-4b0d-a803-fdb8f65360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a76dfa-9cce-4b0d-a803-fdb8f65360e4" xsi:nil="true"/>
    <lcf76f155ced4ddcb4097134ff3c332f xmlns="4fa3ab78-f645-430a-b623-f9b6e9c0e1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FB982D-F377-449A-BE88-E74624BBA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a3ab78-f645-430a-b623-f9b6e9c0e10f"/>
    <ds:schemaRef ds:uri="6ba76dfa-9cce-4b0d-a803-fdb8f65360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392D09-1A3B-4F27-8AC4-D4429667F7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BC7289-6ABF-42E2-8C52-7C989E888C84}">
  <ds:schemaRefs>
    <ds:schemaRef ds:uri="http://schemas.microsoft.com/office/2006/metadata/properties"/>
    <ds:schemaRef ds:uri="http://schemas.microsoft.com/office/infopath/2007/PartnerControls"/>
    <ds:schemaRef ds:uri="6ba76dfa-9cce-4b0d-a803-fdb8f65360e4"/>
    <ds:schemaRef ds:uri="4fa3ab78-f645-430a-b623-f9b6e9c0e10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125</Words>
  <Application>Microsoft Office PowerPoint</Application>
  <PresentationFormat>Widescreen</PresentationFormat>
  <Paragraphs>34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Theme</vt:lpstr>
      <vt:lpstr>1_Office Theme</vt:lpstr>
      <vt:lpstr>2_Office Theme</vt:lpstr>
      <vt:lpstr>Sidekick theme</vt:lpstr>
      <vt:lpstr>PowerPoint Presentation</vt:lpstr>
      <vt:lpstr>PowerPoint Presentation</vt:lpstr>
      <vt:lpstr>TURN and TALK</vt:lpstr>
      <vt:lpstr>Can change occur at an instant?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TRUE or FALSE</vt:lpstr>
      <vt:lpstr>TRUE or FALSE</vt:lpstr>
      <vt:lpstr>TRUE or FALSE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Olaniba</dc:creator>
  <cp:lastModifiedBy>Paul</cp:lastModifiedBy>
  <cp:revision>209</cp:revision>
  <dcterms:created xsi:type="dcterms:W3CDTF">2022-07-16T07:23:52Z</dcterms:created>
  <dcterms:modified xsi:type="dcterms:W3CDTF">2026-03-09T05:13:22Z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0x01010080387BCA19BEAA46A630BD9F1B90AF29</vt:lpwstr>
  </property>
  <property fmtid="{D5CDD505-2E9C-101B-9397-08002B2CF9AE}" pid="3" name="Order">
    <vt:r8>2900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