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80" r:id="rId4"/>
    <p:sldId id="272" r:id="rId5"/>
    <p:sldId id="277" r:id="rId6"/>
    <p:sldId id="278" r:id="rId7"/>
    <p:sldId id="279" r:id="rId8"/>
    <p:sldId id="273" r:id="rId9"/>
    <p:sldId id="274" r:id="rId10"/>
    <p:sldId id="275" r:id="rId11"/>
    <p:sldId id="284" r:id="rId12"/>
    <p:sldId id="276" r:id="rId13"/>
    <p:sldId id="258" r:id="rId14"/>
    <p:sldId id="269" r:id="rId15"/>
    <p:sldId id="270" r:id="rId16"/>
    <p:sldId id="256" r:id="rId17"/>
    <p:sldId id="281" r:id="rId18"/>
    <p:sldId id="282" r:id="rId19"/>
    <p:sldId id="283" r:id="rId20"/>
    <p:sldId id="259" r:id="rId21"/>
    <p:sldId id="260" r:id="rId22"/>
    <p:sldId id="265" r:id="rId23"/>
    <p:sldId id="266" r:id="rId24"/>
    <p:sldId id="261" r:id="rId25"/>
    <p:sldId id="262" r:id="rId26"/>
    <p:sldId id="263" r:id="rId27"/>
    <p:sldId id="264" r:id="rId28"/>
    <p:sldId id="267" r:id="rId29"/>
    <p:sldId id="268" r:id="rId3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362C0-1134-9948-3278-1E1B77AEC45C}" v="26" dt="2026-04-02T01:26:11.406"/>
    <p1510:client id="{6C45AFBC-1FF9-6117-23CB-7DE90C4C4EDD}" v="107" dt="2026-04-02T05:48:43.282"/>
    <p1510:client id="{7412220E-3D24-A4D6-53E8-AB3E3E21313A}" v="46" dt="2026-04-01T05:25:17.758"/>
    <p1510:client id="{FE9AA98C-A237-F370-6621-1A7AC01AA9E8}" v="66" dt="2026-04-02T06:57:56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arland" userId="S::david.marland@smoaeducation.org::b37a38c4-44a8-4793-9c1d-47b7aaf40efc" providerId="AD" clId="Web-{35D362C0-1134-9948-3278-1E1B77AEC45C}"/>
    <pc:docChg chg="addSld delSld modSld">
      <pc:chgData name="David Marland" userId="S::david.marland@smoaeducation.org::b37a38c4-44a8-4793-9c1d-47b7aaf40efc" providerId="AD" clId="Web-{35D362C0-1134-9948-3278-1E1B77AEC45C}" dt="2026-04-02T01:26:11.406" v="23" actId="1076"/>
      <pc:docMkLst>
        <pc:docMk/>
      </pc:docMkLst>
      <pc:sldChg chg="addSp delSp modSp new">
        <pc:chgData name="David Marland" userId="S::david.marland@smoaeducation.org::b37a38c4-44a8-4793-9c1d-47b7aaf40efc" providerId="AD" clId="Web-{35D362C0-1134-9948-3278-1E1B77AEC45C}" dt="2026-04-02T01:21:51.104" v="3" actId="14100"/>
        <pc:sldMkLst>
          <pc:docMk/>
          <pc:sldMk cId="3959360827" sldId="271"/>
        </pc:sldMkLst>
        <pc:spChg chg="del">
          <ac:chgData name="David Marland" userId="S::david.marland@smoaeducation.org::b37a38c4-44a8-4793-9c1d-47b7aaf40efc" providerId="AD" clId="Web-{35D362C0-1134-9948-3278-1E1B77AEC45C}" dt="2026-04-02T01:21:42.682" v="1"/>
          <ac:spMkLst>
            <pc:docMk/>
            <pc:sldMk cId="3959360827" sldId="271"/>
            <ac:spMk id="3" creationId="{3FAE34D4-662B-A371-B4CF-E957E01856F3}"/>
          </ac:spMkLst>
        </pc:spChg>
        <pc:picChg chg="add mod ord">
          <ac:chgData name="David Marland" userId="S::david.marland@smoaeducation.org::b37a38c4-44a8-4793-9c1d-47b7aaf40efc" providerId="AD" clId="Web-{35D362C0-1134-9948-3278-1E1B77AEC45C}" dt="2026-04-02T01:21:51.104" v="3" actId="14100"/>
          <ac:picMkLst>
            <pc:docMk/>
            <pc:sldMk cId="3959360827" sldId="271"/>
            <ac:picMk id="4" creationId="{73F630E7-978D-A6F8-6554-6DBCBAE840DB}"/>
          </ac:picMkLst>
        </pc:picChg>
      </pc:sldChg>
      <pc:sldChg chg="addSp delSp modSp new">
        <pc:chgData name="David Marland" userId="S::david.marland@smoaeducation.org::b37a38c4-44a8-4793-9c1d-47b7aaf40efc" providerId="AD" clId="Web-{35D362C0-1134-9948-3278-1E1B77AEC45C}" dt="2026-04-02T01:23:28.028" v="9" actId="1076"/>
        <pc:sldMkLst>
          <pc:docMk/>
          <pc:sldMk cId="508455718" sldId="272"/>
        </pc:sldMkLst>
        <pc:spChg chg="del">
          <ac:chgData name="David Marland" userId="S::david.marland@smoaeducation.org::b37a38c4-44a8-4793-9c1d-47b7aaf40efc" providerId="AD" clId="Web-{35D362C0-1134-9948-3278-1E1B77AEC45C}" dt="2026-04-02T01:23:18.200" v="5"/>
          <ac:spMkLst>
            <pc:docMk/>
            <pc:sldMk cId="508455718" sldId="272"/>
            <ac:spMk id="3" creationId="{6AF69204-F305-460A-211E-41A74AA64D89}"/>
          </ac:spMkLst>
        </pc:spChg>
        <pc:picChg chg="add mod ord">
          <ac:chgData name="David Marland" userId="S::david.marland@smoaeducation.org::b37a38c4-44a8-4793-9c1d-47b7aaf40efc" providerId="AD" clId="Web-{35D362C0-1134-9948-3278-1E1B77AEC45C}" dt="2026-04-02T01:23:28.028" v="9" actId="1076"/>
          <ac:picMkLst>
            <pc:docMk/>
            <pc:sldMk cId="508455718" sldId="272"/>
            <ac:picMk id="4" creationId="{C56ADAE5-429A-654C-E8EE-F59079EF8123}"/>
          </ac:picMkLst>
        </pc:picChg>
      </pc:sldChg>
      <pc:sldChg chg="addSp delSp modSp new addAnim">
        <pc:chgData name="David Marland" userId="S::david.marland@smoaeducation.org::b37a38c4-44a8-4793-9c1d-47b7aaf40efc" providerId="AD" clId="Web-{35D362C0-1134-9948-3278-1E1B77AEC45C}" dt="2026-04-02T01:26:11.406" v="23" actId="1076"/>
        <pc:sldMkLst>
          <pc:docMk/>
          <pc:sldMk cId="3031553268" sldId="273"/>
        </pc:sldMkLst>
        <pc:spChg chg="del">
          <ac:chgData name="David Marland" userId="S::david.marland@smoaeducation.org::b37a38c4-44a8-4793-9c1d-47b7aaf40efc" providerId="AD" clId="Web-{35D362C0-1134-9948-3278-1E1B77AEC45C}" dt="2026-04-02T01:25:10.421" v="11"/>
          <ac:spMkLst>
            <pc:docMk/>
            <pc:sldMk cId="3031553268" sldId="273"/>
            <ac:spMk id="3" creationId="{628A5B33-BDDD-C4D5-4C8C-66BBFB586C56}"/>
          </ac:spMkLst>
        </pc:spChg>
        <pc:spChg chg="add">
          <ac:chgData name="David Marland" userId="S::david.marland@smoaeducation.org::b37a38c4-44a8-4793-9c1d-47b7aaf40efc" providerId="AD" clId="Web-{35D362C0-1134-9948-3278-1E1B77AEC45C}" dt="2026-04-02T01:25:26.452" v="14"/>
          <ac:spMkLst>
            <pc:docMk/>
            <pc:sldMk cId="3031553268" sldId="273"/>
            <ac:spMk id="5" creationId="{99F4DD17-7128-6602-F2FD-0C1C9DA7D184}"/>
          </ac:spMkLst>
        </pc:spChg>
        <pc:spChg chg="add mod">
          <ac:chgData name="David Marland" userId="S::david.marland@smoaeducation.org::b37a38c4-44a8-4793-9c1d-47b7aaf40efc" providerId="AD" clId="Web-{35D362C0-1134-9948-3278-1E1B77AEC45C}" dt="2026-04-02T01:25:57.437" v="19" actId="1076"/>
          <ac:spMkLst>
            <pc:docMk/>
            <pc:sldMk cId="3031553268" sldId="273"/>
            <ac:spMk id="9" creationId="{0898DFA5-66A5-94DF-D7E7-363E1160340F}"/>
          </ac:spMkLst>
        </pc:spChg>
        <pc:spChg chg="add mod">
          <ac:chgData name="David Marland" userId="S::david.marland@smoaeducation.org::b37a38c4-44a8-4793-9c1d-47b7aaf40efc" providerId="AD" clId="Web-{35D362C0-1134-9948-3278-1E1B77AEC45C}" dt="2026-04-02T01:26:11.406" v="23" actId="1076"/>
          <ac:spMkLst>
            <pc:docMk/>
            <pc:sldMk cId="3031553268" sldId="273"/>
            <ac:spMk id="11" creationId="{98021DE9-5A72-111F-9993-AF422903CA0B}"/>
          </ac:spMkLst>
        </pc:spChg>
        <pc:graphicFrameChg chg="add del mod">
          <ac:chgData name="David Marland" userId="S::david.marland@smoaeducation.org::b37a38c4-44a8-4793-9c1d-47b7aaf40efc" providerId="AD" clId="Web-{35D362C0-1134-9948-3278-1E1B77AEC45C}" dt="2026-04-02T01:25:48.921" v="17"/>
          <ac:graphicFrameMkLst>
            <pc:docMk/>
            <pc:sldMk cId="3031553268" sldId="273"/>
            <ac:graphicFrameMk id="7" creationId="{09E4ABC9-8825-47C1-AAB4-73BAF062618E}"/>
          </ac:graphicFrameMkLst>
        </pc:graphicFrameChg>
        <pc:picChg chg="add mod ord">
          <ac:chgData name="David Marland" userId="S::david.marland@smoaeducation.org::b37a38c4-44a8-4793-9c1d-47b7aaf40efc" providerId="AD" clId="Web-{35D362C0-1134-9948-3278-1E1B77AEC45C}" dt="2026-04-02T01:25:16.624" v="13" actId="14100"/>
          <ac:picMkLst>
            <pc:docMk/>
            <pc:sldMk cId="3031553268" sldId="273"/>
            <ac:picMk id="4" creationId="{B29074AA-C11A-85FF-3C5B-CAF86C7A9AE7}"/>
          </ac:picMkLst>
        </pc:picChg>
      </pc:sldChg>
      <pc:sldChg chg="add del replId">
        <pc:chgData name="David Marland" userId="S::david.marland@smoaeducation.org::b37a38c4-44a8-4793-9c1d-47b7aaf40efc" providerId="AD" clId="Web-{35D362C0-1134-9948-3278-1E1B77AEC45C}" dt="2026-04-02T01:26:02.531" v="21"/>
        <pc:sldMkLst>
          <pc:docMk/>
          <pc:sldMk cId="2757500972" sldId="274"/>
        </pc:sldMkLst>
      </pc:sldChg>
    </pc:docChg>
  </pc:docChgLst>
  <pc:docChgLst>
    <pc:chgData name="David Marland" userId="S::david.marland@smoaeducation.org::b37a38c4-44a8-4793-9c1d-47b7aaf40efc" providerId="AD" clId="Web-{1FBA9084-053F-55B2-41C0-1ED54AE2E799}"/>
    <pc:docChg chg="addSld modSld sldOrd">
      <pc:chgData name="David Marland" userId="S::david.marland@smoaeducation.org::b37a38c4-44a8-4793-9c1d-47b7aaf40efc" providerId="AD" clId="Web-{1FBA9084-053F-55B2-41C0-1ED54AE2E799}" dt="2026-03-24T06:05:47.023" v="62" actId="14100"/>
      <pc:docMkLst>
        <pc:docMk/>
      </pc:docMkLst>
      <pc:sldChg chg="modSp">
        <pc:chgData name="David Marland" userId="S::david.marland@smoaeducation.org::b37a38c4-44a8-4793-9c1d-47b7aaf40efc" providerId="AD" clId="Web-{1FBA9084-053F-55B2-41C0-1ED54AE2E799}" dt="2026-03-24T05:53:23.655" v="13" actId="1076"/>
        <pc:sldMkLst>
          <pc:docMk/>
          <pc:sldMk cId="109857222" sldId="256"/>
        </pc:sldMkLst>
        <pc:spChg chg="mod">
          <ac:chgData name="David Marland" userId="S::david.marland@smoaeducation.org::b37a38c4-44a8-4793-9c1d-47b7aaf40efc" providerId="AD" clId="Web-{1FBA9084-053F-55B2-41C0-1ED54AE2E799}" dt="2026-03-24T05:53:23.655" v="13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ord">
        <pc:chgData name="David Marland" userId="S::david.marland@smoaeducation.org::b37a38c4-44a8-4793-9c1d-47b7aaf40efc" providerId="AD" clId="Web-{1FBA9084-053F-55B2-41C0-1ED54AE2E799}" dt="2026-03-24T05:51:49.485" v="6" actId="20577"/>
        <pc:sldMkLst>
          <pc:docMk/>
          <pc:sldMk cId="2706316279" sldId="257"/>
        </pc:sldMkLst>
        <pc:spChg chg="add mod">
          <ac:chgData name="David Marland" userId="S::david.marland@smoaeducation.org::b37a38c4-44a8-4793-9c1d-47b7aaf40efc" providerId="AD" clId="Web-{1FBA9084-053F-55B2-41C0-1ED54AE2E799}" dt="2026-03-24T05:51:49.485" v="6" actId="20577"/>
          <ac:spMkLst>
            <pc:docMk/>
            <pc:sldMk cId="2706316279" sldId="257"/>
            <ac:spMk id="5" creationId="{BE3C3027-65A8-EF31-24D9-41737D68354B}"/>
          </ac:spMkLst>
        </pc:spChg>
        <pc:picChg chg="add mod ord">
          <ac:chgData name="David Marland" userId="S::david.marland@smoaeducation.org::b37a38c4-44a8-4793-9c1d-47b7aaf40efc" providerId="AD" clId="Web-{1FBA9084-053F-55B2-41C0-1ED54AE2E799}" dt="2026-03-24T05:51:35.453" v="3" actId="14100"/>
          <ac:picMkLst>
            <pc:docMk/>
            <pc:sldMk cId="2706316279" sldId="257"/>
            <ac:picMk id="4" creationId="{F2284A0B-99FF-4061-EECC-79C04B1F4C94}"/>
          </ac:picMkLst>
        </pc:picChg>
      </pc:sldChg>
      <pc:sldChg chg="addSp delSp modSp new">
        <pc:chgData name="David Marland" userId="S::david.marland@smoaeducation.org::b37a38c4-44a8-4793-9c1d-47b7aaf40efc" providerId="AD" clId="Web-{1FBA9084-053F-55B2-41C0-1ED54AE2E799}" dt="2026-03-24T06:02:49.567" v="49" actId="20577"/>
        <pc:sldMkLst>
          <pc:docMk/>
          <pc:sldMk cId="3902946625" sldId="258"/>
        </pc:sldMkLst>
        <pc:spChg chg="mod">
          <ac:chgData name="David Marland" userId="S::david.marland@smoaeducation.org::b37a38c4-44a8-4793-9c1d-47b7aaf40efc" providerId="AD" clId="Web-{1FBA9084-053F-55B2-41C0-1ED54AE2E799}" dt="2026-03-24T06:02:49.567" v="49" actId="20577"/>
          <ac:spMkLst>
            <pc:docMk/>
            <pc:sldMk cId="3902946625" sldId="258"/>
            <ac:spMk id="2" creationId="{78714E52-04AE-3CD3-D84E-32BC528AAE46}"/>
          </ac:spMkLst>
        </pc:spChg>
        <pc:picChg chg="add mod ord">
          <ac:chgData name="David Marland" userId="S::david.marland@smoaeducation.org::b37a38c4-44a8-4793-9c1d-47b7aaf40efc" providerId="AD" clId="Web-{1FBA9084-053F-55B2-41C0-1ED54AE2E799}" dt="2026-03-24T06:02:43.895" v="45" actId="1076"/>
          <ac:picMkLst>
            <pc:docMk/>
            <pc:sldMk cId="3902946625" sldId="258"/>
            <ac:picMk id="4" creationId="{236F8C0F-D443-BA7F-CDA0-3F6DF79BFC49}"/>
          </ac:picMkLst>
        </pc:picChg>
      </pc:sldChg>
      <pc:sldChg chg="addSp delSp modSp new">
        <pc:chgData name="David Marland" userId="S::david.marland@smoaeducation.org::b37a38c4-44a8-4793-9c1d-47b7aaf40efc" providerId="AD" clId="Web-{1FBA9084-053F-55B2-41C0-1ED54AE2E799}" dt="2026-03-24T05:54:24.859" v="16" actId="14100"/>
        <pc:sldMkLst>
          <pc:docMk/>
          <pc:sldMk cId="1239279496" sldId="259"/>
        </pc:sldMkLst>
        <pc:picChg chg="add mod ord">
          <ac:chgData name="David Marland" userId="S::david.marland@smoaeducation.org::b37a38c4-44a8-4793-9c1d-47b7aaf40efc" providerId="AD" clId="Web-{1FBA9084-053F-55B2-41C0-1ED54AE2E799}" dt="2026-03-24T05:54:24.859" v="16" actId="14100"/>
          <ac:picMkLst>
            <pc:docMk/>
            <pc:sldMk cId="1239279496" sldId="259"/>
            <ac:picMk id="4" creationId="{06D7D1C6-FF3A-FAFE-9533-1888F04C0031}"/>
          </ac:picMkLst>
        </pc:picChg>
      </pc:sldChg>
      <pc:sldChg chg="addSp delSp modSp new">
        <pc:chgData name="David Marland" userId="S::david.marland@smoaeducation.org::b37a38c4-44a8-4793-9c1d-47b7aaf40efc" providerId="AD" clId="Web-{1FBA9084-053F-55B2-41C0-1ED54AE2E799}" dt="2026-03-24T05:55:41.735" v="20" actId="14100"/>
        <pc:sldMkLst>
          <pc:docMk/>
          <pc:sldMk cId="340585279" sldId="260"/>
        </pc:sldMkLst>
        <pc:picChg chg="add mod ord">
          <ac:chgData name="David Marland" userId="S::david.marland@smoaeducation.org::b37a38c4-44a8-4793-9c1d-47b7aaf40efc" providerId="AD" clId="Web-{1FBA9084-053F-55B2-41C0-1ED54AE2E799}" dt="2026-03-24T05:55:41.735" v="20" actId="14100"/>
          <ac:picMkLst>
            <pc:docMk/>
            <pc:sldMk cId="340585279" sldId="260"/>
            <ac:picMk id="4" creationId="{7F608EF1-EEC2-0FB0-5C37-D721E25C0A3B}"/>
          </ac:picMkLst>
        </pc:picChg>
      </pc:sldChg>
      <pc:sldChg chg="addSp delSp modSp new">
        <pc:chgData name="David Marland" userId="S::david.marland@smoaeducation.org::b37a38c4-44a8-4793-9c1d-47b7aaf40efc" providerId="AD" clId="Web-{1FBA9084-053F-55B2-41C0-1ED54AE2E799}" dt="2026-03-24T05:59:50.066" v="31" actId="1076"/>
        <pc:sldMkLst>
          <pc:docMk/>
          <pc:sldMk cId="4128280573" sldId="261"/>
        </pc:sldMkLst>
        <pc:spChg chg="mod">
          <ac:chgData name="David Marland" userId="S::david.marland@smoaeducation.org::b37a38c4-44a8-4793-9c1d-47b7aaf40efc" providerId="AD" clId="Web-{1FBA9084-053F-55B2-41C0-1ED54AE2E799}" dt="2026-03-24T05:59:41.441" v="27" actId="20577"/>
          <ac:spMkLst>
            <pc:docMk/>
            <pc:sldMk cId="4128280573" sldId="261"/>
            <ac:spMk id="2" creationId="{FDC66D38-B650-951B-C8A3-5C5F25A3AA8D}"/>
          </ac:spMkLst>
        </pc:spChg>
        <pc:picChg chg="add mod ord">
          <ac:chgData name="David Marland" userId="S::david.marland@smoaeducation.org::b37a38c4-44a8-4793-9c1d-47b7aaf40efc" providerId="AD" clId="Web-{1FBA9084-053F-55B2-41C0-1ED54AE2E799}" dt="2026-03-24T05:59:50.066" v="31" actId="1076"/>
          <ac:picMkLst>
            <pc:docMk/>
            <pc:sldMk cId="4128280573" sldId="261"/>
            <ac:picMk id="4" creationId="{8A3598B7-DBFB-62BC-F529-156642478C66}"/>
          </ac:picMkLst>
        </pc:picChg>
      </pc:sldChg>
      <pc:sldChg chg="addSp delSp modSp new">
        <pc:chgData name="David Marland" userId="S::david.marland@smoaeducation.org::b37a38c4-44a8-4793-9c1d-47b7aaf40efc" providerId="AD" clId="Web-{1FBA9084-053F-55B2-41C0-1ED54AE2E799}" dt="2026-03-24T06:00:41.050" v="35" actId="14100"/>
        <pc:sldMkLst>
          <pc:docMk/>
          <pc:sldMk cId="2878935691" sldId="262"/>
        </pc:sldMkLst>
        <pc:picChg chg="add mod ord">
          <ac:chgData name="David Marland" userId="S::david.marland@smoaeducation.org::b37a38c4-44a8-4793-9c1d-47b7aaf40efc" providerId="AD" clId="Web-{1FBA9084-053F-55B2-41C0-1ED54AE2E799}" dt="2026-03-24T06:00:41.050" v="35" actId="14100"/>
          <ac:picMkLst>
            <pc:docMk/>
            <pc:sldMk cId="2878935691" sldId="262"/>
            <ac:picMk id="4" creationId="{1990895C-8C78-0B25-871B-88C700DC9F7F}"/>
          </ac:picMkLst>
        </pc:picChg>
      </pc:sldChg>
      <pc:sldChg chg="addSp delSp modSp new">
        <pc:chgData name="David Marland" userId="S::david.marland@smoaeducation.org::b37a38c4-44a8-4793-9c1d-47b7aaf40efc" providerId="AD" clId="Web-{1FBA9084-053F-55B2-41C0-1ED54AE2E799}" dt="2026-03-24T06:01:27.207" v="39" actId="14100"/>
        <pc:sldMkLst>
          <pc:docMk/>
          <pc:sldMk cId="1043175063" sldId="263"/>
        </pc:sldMkLst>
        <pc:picChg chg="add mod ord">
          <ac:chgData name="David Marland" userId="S::david.marland@smoaeducation.org::b37a38c4-44a8-4793-9c1d-47b7aaf40efc" providerId="AD" clId="Web-{1FBA9084-053F-55B2-41C0-1ED54AE2E799}" dt="2026-03-24T06:01:27.207" v="39" actId="14100"/>
          <ac:picMkLst>
            <pc:docMk/>
            <pc:sldMk cId="1043175063" sldId="263"/>
            <ac:picMk id="4" creationId="{DD10E082-BB24-617D-9B9D-BAACB7DB7DC2}"/>
          </ac:picMkLst>
        </pc:picChg>
      </pc:sldChg>
      <pc:sldChg chg="addSp delSp modSp new">
        <pc:chgData name="David Marland" userId="S::david.marland@smoaeducation.org::b37a38c4-44a8-4793-9c1d-47b7aaf40efc" providerId="AD" clId="Web-{1FBA9084-053F-55B2-41C0-1ED54AE2E799}" dt="2026-03-24T06:02:15.863" v="43" actId="14100"/>
        <pc:sldMkLst>
          <pc:docMk/>
          <pc:sldMk cId="804803549" sldId="264"/>
        </pc:sldMkLst>
        <pc:picChg chg="add mod ord">
          <ac:chgData name="David Marland" userId="S::david.marland@smoaeducation.org::b37a38c4-44a8-4793-9c1d-47b7aaf40efc" providerId="AD" clId="Web-{1FBA9084-053F-55B2-41C0-1ED54AE2E799}" dt="2026-03-24T06:02:15.863" v="43" actId="14100"/>
          <ac:picMkLst>
            <pc:docMk/>
            <pc:sldMk cId="804803549" sldId="264"/>
            <ac:picMk id="4" creationId="{526B2DA1-ABA1-7CF5-51CE-E682B514170D}"/>
          </ac:picMkLst>
        </pc:picChg>
      </pc:sldChg>
      <pc:sldChg chg="addSp delSp modSp new">
        <pc:chgData name="David Marland" userId="S::david.marland@smoaeducation.org::b37a38c4-44a8-4793-9c1d-47b7aaf40efc" providerId="AD" clId="Web-{1FBA9084-053F-55B2-41C0-1ED54AE2E799}" dt="2026-03-24T06:04:14.748" v="58" actId="20577"/>
        <pc:sldMkLst>
          <pc:docMk/>
          <pc:sldMk cId="3934156410" sldId="265"/>
        </pc:sldMkLst>
        <pc:spChg chg="mod">
          <ac:chgData name="David Marland" userId="S::david.marland@smoaeducation.org::b37a38c4-44a8-4793-9c1d-47b7aaf40efc" providerId="AD" clId="Web-{1FBA9084-053F-55B2-41C0-1ED54AE2E799}" dt="2026-03-24T06:04:14.748" v="58" actId="20577"/>
          <ac:spMkLst>
            <pc:docMk/>
            <pc:sldMk cId="3934156410" sldId="265"/>
            <ac:spMk id="2" creationId="{971EC5F4-16FE-9618-3E33-3B2560067974}"/>
          </ac:spMkLst>
        </pc:spChg>
        <pc:picChg chg="add mod ord">
          <ac:chgData name="David Marland" userId="S::david.marland@smoaeducation.org::b37a38c4-44a8-4793-9c1d-47b7aaf40efc" providerId="AD" clId="Web-{1FBA9084-053F-55B2-41C0-1ED54AE2E799}" dt="2026-03-24T06:04:08.716" v="52" actId="14100"/>
          <ac:picMkLst>
            <pc:docMk/>
            <pc:sldMk cId="3934156410" sldId="265"/>
            <ac:picMk id="4" creationId="{8FDC07AD-F9B3-7DC6-6D60-F4FF78392477}"/>
          </ac:picMkLst>
        </pc:picChg>
      </pc:sldChg>
      <pc:sldChg chg="addSp delSp modSp new">
        <pc:chgData name="David Marland" userId="S::david.marland@smoaeducation.org::b37a38c4-44a8-4793-9c1d-47b7aaf40efc" providerId="AD" clId="Web-{1FBA9084-053F-55B2-41C0-1ED54AE2E799}" dt="2026-03-24T06:05:47.023" v="62" actId="14100"/>
        <pc:sldMkLst>
          <pc:docMk/>
          <pc:sldMk cId="2450644881" sldId="266"/>
        </pc:sldMkLst>
        <pc:picChg chg="add mod ord">
          <ac:chgData name="David Marland" userId="S::david.marland@smoaeducation.org::b37a38c4-44a8-4793-9c1d-47b7aaf40efc" providerId="AD" clId="Web-{1FBA9084-053F-55B2-41C0-1ED54AE2E799}" dt="2026-03-24T06:05:47.023" v="62" actId="14100"/>
          <ac:picMkLst>
            <pc:docMk/>
            <pc:sldMk cId="2450644881" sldId="266"/>
            <ac:picMk id="4" creationId="{D59B0993-3899-EB1C-4A78-DCD6B1FC12A5}"/>
          </ac:picMkLst>
        </pc:picChg>
      </pc:sldChg>
    </pc:docChg>
  </pc:docChgLst>
  <pc:docChgLst>
    <pc:chgData clId="Web-{1FBA9084-053F-55B2-41C0-1ED54AE2E799}"/>
    <pc:docChg chg="addSld modSld">
      <pc:chgData name="" userId="" providerId="" clId="Web-{1FBA9084-053F-55B2-41C0-1ED54AE2E799}" dt="2026-03-24T05:52:58.905" v="2" actId="14100"/>
      <pc:docMkLst>
        <pc:docMk/>
      </pc:docMkLst>
      <pc:sldChg chg="new">
        <pc:chgData name="" userId="" providerId="" clId="Web-{1FBA9084-053F-55B2-41C0-1ED54AE2E799}" dt="2026-03-24T05:50:27.531" v="0"/>
        <pc:sldMkLst>
          <pc:docMk/>
          <pc:sldMk cId="2706316279" sldId="257"/>
        </pc:sldMkLst>
      </pc:sldChg>
      <pc:sldChg chg="modSp">
        <pc:chgData name="" userId="" providerId="" clId="Web-{1FBA9084-053F-55B2-41C0-1ED54AE2E799}" dt="2026-03-24T05:52:58.905" v="2" actId="14100"/>
        <pc:sldMkLst>
          <pc:docMk/>
          <pc:sldMk cId="3902946625" sldId="258"/>
        </pc:sldMkLst>
        <pc:picChg chg="mod">
          <ac:chgData name="" userId="" providerId="" clId="Web-{1FBA9084-053F-55B2-41C0-1ED54AE2E799}" dt="2026-03-24T05:52:58.905" v="2" actId="14100"/>
          <ac:picMkLst>
            <pc:docMk/>
            <pc:sldMk cId="3902946625" sldId="258"/>
            <ac:picMk id="4" creationId="{236F8C0F-D443-BA7F-CDA0-3F6DF79BFC49}"/>
          </ac:picMkLst>
        </pc:picChg>
      </pc:sldChg>
    </pc:docChg>
  </pc:docChgLst>
  <pc:docChgLst>
    <pc:chgData name="David Marland" userId="S::david.marland@smoaeducation.org::b37a38c4-44a8-4793-9c1d-47b7aaf40efc" providerId="AD" clId="Web-{6C45AFBC-1FF9-6117-23CB-7DE90C4C4EDD}"/>
    <pc:docChg chg="addSld modSld sldOrd">
      <pc:chgData name="David Marland" userId="S::david.marland@smoaeducation.org::b37a38c4-44a8-4793-9c1d-47b7aaf40efc" providerId="AD" clId="Web-{6C45AFBC-1FF9-6117-23CB-7DE90C4C4EDD}" dt="2026-04-02T05:48:43.282" v="98" actId="20577"/>
      <pc:docMkLst>
        <pc:docMk/>
      </pc:docMkLst>
      <pc:sldChg chg="modSp">
        <pc:chgData name="David Marland" userId="S::david.marland@smoaeducation.org::b37a38c4-44a8-4793-9c1d-47b7aaf40efc" providerId="AD" clId="Web-{6C45AFBC-1FF9-6117-23CB-7DE90C4C4EDD}" dt="2026-04-02T05:20:04.342" v="38" actId="14100"/>
        <pc:sldMkLst>
          <pc:docMk/>
          <pc:sldMk cId="2706316279" sldId="257"/>
        </pc:sldMkLst>
        <pc:spChg chg="mod">
          <ac:chgData name="David Marland" userId="S::david.marland@smoaeducation.org::b37a38c4-44a8-4793-9c1d-47b7aaf40efc" providerId="AD" clId="Web-{6C45AFBC-1FF9-6117-23CB-7DE90C4C4EDD}" dt="2026-04-02T05:19:53.576" v="36" actId="1076"/>
          <ac:spMkLst>
            <pc:docMk/>
            <pc:sldMk cId="2706316279" sldId="257"/>
            <ac:spMk id="5" creationId="{BE3C3027-65A8-EF31-24D9-41737D68354B}"/>
          </ac:spMkLst>
        </pc:spChg>
        <pc:picChg chg="mod">
          <ac:chgData name="David Marland" userId="S::david.marland@smoaeducation.org::b37a38c4-44a8-4793-9c1d-47b7aaf40efc" providerId="AD" clId="Web-{6C45AFBC-1FF9-6117-23CB-7DE90C4C4EDD}" dt="2026-04-02T05:20:04.342" v="38" actId="14100"/>
          <ac:picMkLst>
            <pc:docMk/>
            <pc:sldMk cId="2706316279" sldId="257"/>
            <ac:picMk id="4" creationId="{F2284A0B-99FF-4061-EECC-79C04B1F4C94}"/>
          </ac:picMkLst>
        </pc:picChg>
      </pc:sldChg>
      <pc:sldChg chg="modSp">
        <pc:chgData name="David Marland" userId="S::david.marland@smoaeducation.org::b37a38c4-44a8-4793-9c1d-47b7aaf40efc" providerId="AD" clId="Web-{6C45AFBC-1FF9-6117-23CB-7DE90C4C4EDD}" dt="2026-04-02T05:22:09.499" v="55" actId="14100"/>
        <pc:sldMkLst>
          <pc:docMk/>
          <pc:sldMk cId="508455718" sldId="272"/>
        </pc:sldMkLst>
        <pc:picChg chg="mod modCrop">
          <ac:chgData name="David Marland" userId="S::david.marland@smoaeducation.org::b37a38c4-44a8-4793-9c1d-47b7aaf40efc" providerId="AD" clId="Web-{6C45AFBC-1FF9-6117-23CB-7DE90C4C4EDD}" dt="2026-04-02T05:22:09.499" v="55" actId="14100"/>
          <ac:picMkLst>
            <pc:docMk/>
            <pc:sldMk cId="508455718" sldId="272"/>
            <ac:picMk id="4" creationId="{C56ADAE5-429A-654C-E8EE-F59079EF8123}"/>
          </ac:picMkLst>
        </pc:picChg>
      </pc:sldChg>
      <pc:sldChg chg="delSp modSp delAnim">
        <pc:chgData name="David Marland" userId="S::david.marland@smoaeducation.org::b37a38c4-44a8-4793-9c1d-47b7aaf40efc" providerId="AD" clId="Web-{6C45AFBC-1FF9-6117-23CB-7DE90C4C4EDD}" dt="2026-04-02T05:24:24.817" v="69" actId="14100"/>
        <pc:sldMkLst>
          <pc:docMk/>
          <pc:sldMk cId="3031553268" sldId="273"/>
        </pc:sldMkLst>
        <pc:spChg chg="del">
          <ac:chgData name="David Marland" userId="S::david.marland@smoaeducation.org::b37a38c4-44a8-4793-9c1d-47b7aaf40efc" providerId="AD" clId="Web-{6C45AFBC-1FF9-6117-23CB-7DE90C4C4EDD}" dt="2026-04-02T02:46:18.256" v="3"/>
          <ac:spMkLst>
            <pc:docMk/>
            <pc:sldMk cId="3031553268" sldId="273"/>
            <ac:spMk id="5" creationId="{99F4DD17-7128-6602-F2FD-0C1C9DA7D184}"/>
          </ac:spMkLst>
        </pc:spChg>
        <pc:spChg chg="del">
          <ac:chgData name="David Marland" userId="S::david.marland@smoaeducation.org::b37a38c4-44a8-4793-9c1d-47b7aaf40efc" providerId="AD" clId="Web-{6C45AFBC-1FF9-6117-23CB-7DE90C4C4EDD}" dt="2026-04-02T02:46:19.928" v="4"/>
          <ac:spMkLst>
            <pc:docMk/>
            <pc:sldMk cId="3031553268" sldId="273"/>
            <ac:spMk id="9" creationId="{0898DFA5-66A5-94DF-D7E7-363E1160340F}"/>
          </ac:spMkLst>
        </pc:spChg>
        <pc:spChg chg="del">
          <ac:chgData name="David Marland" userId="S::david.marland@smoaeducation.org::b37a38c4-44a8-4793-9c1d-47b7aaf40efc" providerId="AD" clId="Web-{6C45AFBC-1FF9-6117-23CB-7DE90C4C4EDD}" dt="2026-04-02T02:46:21.599" v="5"/>
          <ac:spMkLst>
            <pc:docMk/>
            <pc:sldMk cId="3031553268" sldId="273"/>
            <ac:spMk id="11" creationId="{98021DE9-5A72-111F-9993-AF422903CA0B}"/>
          </ac:spMkLst>
        </pc:spChg>
        <pc:picChg chg="mod modCrop">
          <ac:chgData name="David Marland" userId="S::david.marland@smoaeducation.org::b37a38c4-44a8-4793-9c1d-47b7aaf40efc" providerId="AD" clId="Web-{6C45AFBC-1FF9-6117-23CB-7DE90C4C4EDD}" dt="2026-04-02T05:24:24.817" v="69" actId="14100"/>
          <ac:picMkLst>
            <pc:docMk/>
            <pc:sldMk cId="3031553268" sldId="273"/>
            <ac:picMk id="4" creationId="{B29074AA-C11A-85FF-3C5B-CAF86C7A9AE7}"/>
          </ac:picMkLst>
        </pc:picChg>
      </pc:sldChg>
      <pc:sldChg chg="delSp modSp add replId delAnim">
        <pc:chgData name="David Marland" userId="S::david.marland@smoaeducation.org::b37a38c4-44a8-4793-9c1d-47b7aaf40efc" providerId="AD" clId="Web-{6C45AFBC-1FF9-6117-23CB-7DE90C4C4EDD}" dt="2026-04-02T05:24:27.567" v="70" actId="1076"/>
        <pc:sldMkLst>
          <pc:docMk/>
          <pc:sldMk cId="3917437159" sldId="274"/>
        </pc:sldMkLst>
        <pc:spChg chg="del">
          <ac:chgData name="David Marland" userId="S::david.marland@smoaeducation.org::b37a38c4-44a8-4793-9c1d-47b7aaf40efc" providerId="AD" clId="Web-{6C45AFBC-1FF9-6117-23CB-7DE90C4C4EDD}" dt="2026-04-02T02:47:31.677" v="16"/>
          <ac:spMkLst>
            <pc:docMk/>
            <pc:sldMk cId="3917437159" sldId="274"/>
            <ac:spMk id="5" creationId="{F8004461-C4F4-668E-A5DC-024F157EC985}"/>
          </ac:spMkLst>
        </pc:spChg>
        <pc:spChg chg="del">
          <ac:chgData name="David Marland" userId="S::david.marland@smoaeducation.org::b37a38c4-44a8-4793-9c1d-47b7aaf40efc" providerId="AD" clId="Web-{6C45AFBC-1FF9-6117-23CB-7DE90C4C4EDD}" dt="2026-04-02T02:48:27.807" v="19"/>
          <ac:spMkLst>
            <pc:docMk/>
            <pc:sldMk cId="3917437159" sldId="274"/>
            <ac:spMk id="9" creationId="{CBF3E4DF-AE54-091A-AC21-15A9CE4B5B66}"/>
          </ac:spMkLst>
        </pc:spChg>
        <pc:spChg chg="del">
          <ac:chgData name="David Marland" userId="S::david.marland@smoaeducation.org::b37a38c4-44a8-4793-9c1d-47b7aaf40efc" providerId="AD" clId="Web-{6C45AFBC-1FF9-6117-23CB-7DE90C4C4EDD}" dt="2026-04-02T02:48:29.604" v="20"/>
          <ac:spMkLst>
            <pc:docMk/>
            <pc:sldMk cId="3917437159" sldId="274"/>
            <ac:spMk id="11" creationId="{426985EA-0691-F449-497E-4CC7262FB0A5}"/>
          </ac:spMkLst>
        </pc:spChg>
        <pc:picChg chg="mod modCrop">
          <ac:chgData name="David Marland" userId="S::david.marland@smoaeducation.org::b37a38c4-44a8-4793-9c1d-47b7aaf40efc" providerId="AD" clId="Web-{6C45AFBC-1FF9-6117-23CB-7DE90C4C4EDD}" dt="2026-04-02T05:24:27.567" v="70" actId="1076"/>
          <ac:picMkLst>
            <pc:docMk/>
            <pc:sldMk cId="3917437159" sldId="274"/>
            <ac:picMk id="4" creationId="{B7350239-6A1F-62A3-CAC7-EFC7A26EC10C}"/>
          </ac:picMkLst>
        </pc:picChg>
      </pc:sldChg>
      <pc:sldChg chg="addSp delSp modSp add replId delAnim">
        <pc:chgData name="David Marland" userId="S::david.marland@smoaeducation.org::b37a38c4-44a8-4793-9c1d-47b7aaf40efc" providerId="AD" clId="Web-{6C45AFBC-1FF9-6117-23CB-7DE90C4C4EDD}" dt="2026-04-02T02:49:26.685" v="35" actId="14100"/>
        <pc:sldMkLst>
          <pc:docMk/>
          <pc:sldMk cId="537241039" sldId="275"/>
        </pc:sldMkLst>
        <pc:spChg chg="del">
          <ac:chgData name="David Marland" userId="S::david.marland@smoaeducation.org::b37a38c4-44a8-4793-9c1d-47b7aaf40efc" providerId="AD" clId="Web-{6C45AFBC-1FF9-6117-23CB-7DE90C4C4EDD}" dt="2026-04-02T02:48:47.090" v="25"/>
          <ac:spMkLst>
            <pc:docMk/>
            <pc:sldMk cId="537241039" sldId="275"/>
            <ac:spMk id="5" creationId="{130A4CF4-5415-D10D-FF19-DD67E9A623E3}"/>
          </ac:spMkLst>
        </pc:spChg>
        <pc:spChg chg="add del mod">
          <ac:chgData name="David Marland" userId="S::david.marland@smoaeducation.org::b37a38c4-44a8-4793-9c1d-47b7aaf40efc" providerId="AD" clId="Web-{6C45AFBC-1FF9-6117-23CB-7DE90C4C4EDD}" dt="2026-04-02T02:48:43.371" v="24"/>
          <ac:spMkLst>
            <pc:docMk/>
            <pc:sldMk cId="537241039" sldId="275"/>
            <ac:spMk id="6" creationId="{7E65FDBE-5943-4F27-1142-EDE8C4FFB099}"/>
          </ac:spMkLst>
        </pc:spChg>
        <pc:spChg chg="del">
          <ac:chgData name="David Marland" userId="S::david.marland@smoaeducation.org::b37a38c4-44a8-4793-9c1d-47b7aaf40efc" providerId="AD" clId="Web-{6C45AFBC-1FF9-6117-23CB-7DE90C4C4EDD}" dt="2026-04-02T02:48:48.918" v="26"/>
          <ac:spMkLst>
            <pc:docMk/>
            <pc:sldMk cId="537241039" sldId="275"/>
            <ac:spMk id="9" creationId="{B1969EBD-9D28-9E99-3BD5-F2155A14FAB9}"/>
          </ac:spMkLst>
        </pc:spChg>
        <pc:spChg chg="del">
          <ac:chgData name="David Marland" userId="S::david.marland@smoaeducation.org::b37a38c4-44a8-4793-9c1d-47b7aaf40efc" providerId="AD" clId="Web-{6C45AFBC-1FF9-6117-23CB-7DE90C4C4EDD}" dt="2026-04-02T02:48:51.106" v="27"/>
          <ac:spMkLst>
            <pc:docMk/>
            <pc:sldMk cId="537241039" sldId="275"/>
            <ac:spMk id="11" creationId="{EB56BE64-D8C3-AFCF-AC15-A2D78875D35B}"/>
          </ac:spMkLst>
        </pc:spChg>
        <pc:picChg chg="add del mod modCrop">
          <ac:chgData name="David Marland" userId="S::david.marland@smoaeducation.org::b37a38c4-44a8-4793-9c1d-47b7aaf40efc" providerId="AD" clId="Web-{6C45AFBC-1FF9-6117-23CB-7DE90C4C4EDD}" dt="2026-04-02T02:49:26.685" v="35" actId="14100"/>
          <ac:picMkLst>
            <pc:docMk/>
            <pc:sldMk cId="537241039" sldId="275"/>
            <ac:picMk id="4" creationId="{64C3F00B-C1DB-773D-E099-8FA079380F6E}"/>
          </ac:picMkLst>
        </pc:picChg>
      </pc:sldChg>
      <pc:sldChg chg="add replId">
        <pc:chgData name="David Marland" userId="S::david.marland@smoaeducation.org::b37a38c4-44a8-4793-9c1d-47b7aaf40efc" providerId="AD" clId="Web-{6C45AFBC-1FF9-6117-23CB-7DE90C4C4EDD}" dt="2026-04-02T02:46:13.943" v="2"/>
        <pc:sldMkLst>
          <pc:docMk/>
          <pc:sldMk cId="2202155980" sldId="276"/>
        </pc:sldMkLst>
      </pc:sldChg>
      <pc:sldChg chg="modSp add replId">
        <pc:chgData name="David Marland" userId="S::david.marland@smoaeducation.org::b37a38c4-44a8-4793-9c1d-47b7aaf40efc" providerId="AD" clId="Web-{6C45AFBC-1FF9-6117-23CB-7DE90C4C4EDD}" dt="2026-04-02T05:22:55.828" v="59" actId="14100"/>
        <pc:sldMkLst>
          <pc:docMk/>
          <pc:sldMk cId="3048726564" sldId="277"/>
        </pc:sldMkLst>
        <pc:picChg chg="mod modCrop">
          <ac:chgData name="David Marland" userId="S::david.marland@smoaeducation.org::b37a38c4-44a8-4793-9c1d-47b7aaf40efc" providerId="AD" clId="Web-{6C45AFBC-1FF9-6117-23CB-7DE90C4C4EDD}" dt="2026-04-02T05:22:55.828" v="59" actId="14100"/>
          <ac:picMkLst>
            <pc:docMk/>
            <pc:sldMk cId="3048726564" sldId="277"/>
            <ac:picMk id="4" creationId="{09C2CFF6-0FAF-450F-1D22-AD46CA8C97AC}"/>
          </ac:picMkLst>
        </pc:picChg>
      </pc:sldChg>
      <pc:sldChg chg="modSp add replId">
        <pc:chgData name="David Marland" userId="S::david.marland@smoaeducation.org::b37a38c4-44a8-4793-9c1d-47b7aaf40efc" providerId="AD" clId="Web-{6C45AFBC-1FF9-6117-23CB-7DE90C4C4EDD}" dt="2026-04-02T05:23:51.360" v="63" actId="14100"/>
        <pc:sldMkLst>
          <pc:docMk/>
          <pc:sldMk cId="521593366" sldId="278"/>
        </pc:sldMkLst>
        <pc:picChg chg="mod modCrop">
          <ac:chgData name="David Marland" userId="S::david.marland@smoaeducation.org::b37a38c4-44a8-4793-9c1d-47b7aaf40efc" providerId="AD" clId="Web-{6C45AFBC-1FF9-6117-23CB-7DE90C4C4EDD}" dt="2026-04-02T05:23:51.360" v="63" actId="14100"/>
          <ac:picMkLst>
            <pc:docMk/>
            <pc:sldMk cId="521593366" sldId="278"/>
            <ac:picMk id="4" creationId="{ECD2E5FD-CC3D-BDE2-1CE1-F6224D40A182}"/>
          </ac:picMkLst>
        </pc:picChg>
      </pc:sldChg>
      <pc:sldChg chg="modSp add replId">
        <pc:chgData name="David Marland" userId="S::david.marland@smoaeducation.org::b37a38c4-44a8-4793-9c1d-47b7aaf40efc" providerId="AD" clId="Web-{6C45AFBC-1FF9-6117-23CB-7DE90C4C4EDD}" dt="2026-04-02T05:24:14.769" v="67" actId="14100"/>
        <pc:sldMkLst>
          <pc:docMk/>
          <pc:sldMk cId="3823127561" sldId="279"/>
        </pc:sldMkLst>
        <pc:picChg chg="mod modCrop">
          <ac:chgData name="David Marland" userId="S::david.marland@smoaeducation.org::b37a38c4-44a8-4793-9c1d-47b7aaf40efc" providerId="AD" clId="Web-{6C45AFBC-1FF9-6117-23CB-7DE90C4C4EDD}" dt="2026-04-02T05:24:14.769" v="67" actId="14100"/>
          <ac:picMkLst>
            <pc:docMk/>
            <pc:sldMk cId="3823127561" sldId="279"/>
            <ac:picMk id="4" creationId="{80772659-7DAF-5B82-76CA-B9C3DF234AFE}"/>
          </ac:picMkLst>
        </pc:picChg>
      </pc:sldChg>
      <pc:sldChg chg="modSp add ord replId">
        <pc:chgData name="David Marland" userId="S::david.marland@smoaeducation.org::b37a38c4-44a8-4793-9c1d-47b7aaf40efc" providerId="AD" clId="Web-{6C45AFBC-1FF9-6117-23CB-7DE90C4C4EDD}" dt="2026-04-02T05:21:47.655" v="50"/>
        <pc:sldMkLst>
          <pc:docMk/>
          <pc:sldMk cId="2885965329" sldId="280"/>
        </pc:sldMkLst>
        <pc:picChg chg="mod modCrop">
          <ac:chgData name="David Marland" userId="S::david.marland@smoaeducation.org::b37a38c4-44a8-4793-9c1d-47b7aaf40efc" providerId="AD" clId="Web-{6C45AFBC-1FF9-6117-23CB-7DE90C4C4EDD}" dt="2026-04-02T05:21:27.280" v="49" actId="14100"/>
          <ac:picMkLst>
            <pc:docMk/>
            <pc:sldMk cId="2885965329" sldId="280"/>
            <ac:picMk id="4" creationId="{04FCA015-E63B-1066-14BB-A891DB4CC343}"/>
          </ac:picMkLst>
        </pc:picChg>
      </pc:sldChg>
      <pc:sldChg chg="addSp delSp modSp new addAnim delAnim">
        <pc:chgData name="David Marland" userId="S::david.marland@smoaeducation.org::b37a38c4-44a8-4793-9c1d-47b7aaf40efc" providerId="AD" clId="Web-{6C45AFBC-1FF9-6117-23CB-7DE90C4C4EDD}" dt="2026-04-02T05:48:22.281" v="95"/>
        <pc:sldMkLst>
          <pc:docMk/>
          <pc:sldMk cId="3573586914" sldId="281"/>
        </pc:sldMkLst>
        <pc:spChg chg="del">
          <ac:chgData name="David Marland" userId="S::david.marland@smoaeducation.org::b37a38c4-44a8-4793-9c1d-47b7aaf40efc" providerId="AD" clId="Web-{6C45AFBC-1FF9-6117-23CB-7DE90C4C4EDD}" dt="2026-04-02T05:42:18.240" v="72"/>
          <ac:spMkLst>
            <pc:docMk/>
            <pc:sldMk cId="3573586914" sldId="281"/>
            <ac:spMk id="3" creationId="{F83A6325-1757-80A7-0895-18A15B4BEA4D}"/>
          </ac:spMkLst>
        </pc:spChg>
        <pc:spChg chg="add mod">
          <ac:chgData name="David Marland" userId="S::david.marland@smoaeducation.org::b37a38c4-44a8-4793-9c1d-47b7aaf40efc" providerId="AD" clId="Web-{6C45AFBC-1FF9-6117-23CB-7DE90C4C4EDD}" dt="2026-04-02T05:42:37.069" v="77" actId="20577"/>
          <ac:spMkLst>
            <pc:docMk/>
            <pc:sldMk cId="3573586914" sldId="281"/>
            <ac:spMk id="5" creationId="{68A0476E-6792-90FC-B617-1EA54F547DDD}"/>
          </ac:spMkLst>
        </pc:spChg>
        <pc:spChg chg="add del">
          <ac:chgData name="David Marland" userId="S::david.marland@smoaeducation.org::b37a38c4-44a8-4793-9c1d-47b7aaf40efc" providerId="AD" clId="Web-{6C45AFBC-1FF9-6117-23CB-7DE90C4C4EDD}" dt="2026-04-02T05:48:22.281" v="95"/>
          <ac:spMkLst>
            <pc:docMk/>
            <pc:sldMk cId="3573586914" sldId="281"/>
            <ac:spMk id="7" creationId="{FA7B6386-53D3-64C9-58D5-C61D55729325}"/>
          </ac:spMkLst>
        </pc:spChg>
        <pc:picChg chg="add mod ord">
          <ac:chgData name="David Marland" userId="S::david.marland@smoaeducation.org::b37a38c4-44a8-4793-9c1d-47b7aaf40efc" providerId="AD" clId="Web-{6C45AFBC-1FF9-6117-23CB-7DE90C4C4EDD}" dt="2026-04-02T05:42:22.178" v="74" actId="14100"/>
          <ac:picMkLst>
            <pc:docMk/>
            <pc:sldMk cId="3573586914" sldId="281"/>
            <ac:picMk id="4" creationId="{212A1B3D-12D4-9939-0901-4E1DD1174F05}"/>
          </ac:picMkLst>
        </pc:picChg>
      </pc:sldChg>
      <pc:sldChg chg="addSp delSp modSp add replId">
        <pc:chgData name="David Marland" userId="S::david.marland@smoaeducation.org::b37a38c4-44a8-4793-9c1d-47b7aaf40efc" providerId="AD" clId="Web-{6C45AFBC-1FF9-6117-23CB-7DE90C4C4EDD}" dt="2026-04-02T05:45:07.496" v="88" actId="1076"/>
        <pc:sldMkLst>
          <pc:docMk/>
          <pc:sldMk cId="1030526914" sldId="282"/>
        </pc:sldMkLst>
        <pc:spChg chg="mod">
          <ac:chgData name="David Marland" userId="S::david.marland@smoaeducation.org::b37a38c4-44a8-4793-9c1d-47b7aaf40efc" providerId="AD" clId="Web-{6C45AFBC-1FF9-6117-23CB-7DE90C4C4EDD}" dt="2026-04-02T05:45:03.824" v="87" actId="1076"/>
          <ac:spMkLst>
            <pc:docMk/>
            <pc:sldMk cId="1030526914" sldId="282"/>
            <ac:spMk id="5" creationId="{FD8F42B7-F3EB-4DF4-9ECA-1663512D0D1D}"/>
          </ac:spMkLst>
        </pc:spChg>
        <pc:spChg chg="add del mod">
          <ac:chgData name="David Marland" userId="S::david.marland@smoaeducation.org::b37a38c4-44a8-4793-9c1d-47b7aaf40efc" providerId="AD" clId="Web-{6C45AFBC-1FF9-6117-23CB-7DE90C4C4EDD}" dt="2026-04-02T05:44:39.652" v="81"/>
          <ac:spMkLst>
            <pc:docMk/>
            <pc:sldMk cId="1030526914" sldId="282"/>
            <ac:spMk id="6" creationId="{C0DCF217-6067-B018-BB99-6F41504C985A}"/>
          </ac:spMkLst>
        </pc:spChg>
        <pc:picChg chg="del">
          <ac:chgData name="David Marland" userId="S::david.marland@smoaeducation.org::b37a38c4-44a8-4793-9c1d-47b7aaf40efc" providerId="AD" clId="Web-{6C45AFBC-1FF9-6117-23CB-7DE90C4C4EDD}" dt="2026-04-02T05:44:24.229" v="80"/>
          <ac:picMkLst>
            <pc:docMk/>
            <pc:sldMk cId="1030526914" sldId="282"/>
            <ac:picMk id="4" creationId="{B25302B7-8AA1-00B4-998C-DDE5E627E36B}"/>
          </ac:picMkLst>
        </pc:picChg>
        <pc:picChg chg="add mod ord">
          <ac:chgData name="David Marland" userId="S::david.marland@smoaeducation.org::b37a38c4-44a8-4793-9c1d-47b7aaf40efc" providerId="AD" clId="Web-{6C45AFBC-1FF9-6117-23CB-7DE90C4C4EDD}" dt="2026-04-02T05:45:07.496" v="88" actId="1076"/>
          <ac:picMkLst>
            <pc:docMk/>
            <pc:sldMk cId="1030526914" sldId="282"/>
            <ac:picMk id="7" creationId="{74263BEA-CF40-A8E4-1BDA-774D7E9E06E7}"/>
          </ac:picMkLst>
        </pc:picChg>
      </pc:sldChg>
      <pc:sldChg chg="addSp delSp modSp new">
        <pc:chgData name="David Marland" userId="S::david.marland@smoaeducation.org::b37a38c4-44a8-4793-9c1d-47b7aaf40efc" providerId="AD" clId="Web-{6C45AFBC-1FF9-6117-23CB-7DE90C4C4EDD}" dt="2026-04-02T05:48:43.282" v="98" actId="20577"/>
        <pc:sldMkLst>
          <pc:docMk/>
          <pc:sldMk cId="1766188730" sldId="283"/>
        </pc:sldMkLst>
        <pc:spChg chg="del">
          <ac:chgData name="David Marland" userId="S::david.marland@smoaeducation.org::b37a38c4-44a8-4793-9c1d-47b7aaf40efc" providerId="AD" clId="Web-{6C45AFBC-1FF9-6117-23CB-7DE90C4C4EDD}" dt="2026-04-02T05:47:43.031" v="90"/>
          <ac:spMkLst>
            <pc:docMk/>
            <pc:sldMk cId="1766188730" sldId="283"/>
            <ac:spMk id="3" creationId="{A4190AFB-D9CA-C952-37B4-D3F759157C4E}"/>
          </ac:spMkLst>
        </pc:spChg>
        <pc:spChg chg="add mod">
          <ac:chgData name="David Marland" userId="S::david.marland@smoaeducation.org::b37a38c4-44a8-4793-9c1d-47b7aaf40efc" providerId="AD" clId="Web-{6C45AFBC-1FF9-6117-23CB-7DE90C4C4EDD}" dt="2026-04-02T05:48:43.282" v="98" actId="20577"/>
          <ac:spMkLst>
            <pc:docMk/>
            <pc:sldMk cId="1766188730" sldId="283"/>
            <ac:spMk id="5" creationId="{FA7B6386-53D3-64C9-58D5-C61D55729325}"/>
          </ac:spMkLst>
        </pc:spChg>
        <pc:picChg chg="add mod ord">
          <ac:chgData name="David Marland" userId="S::david.marland@smoaeducation.org::b37a38c4-44a8-4793-9c1d-47b7aaf40efc" providerId="AD" clId="Web-{6C45AFBC-1FF9-6117-23CB-7DE90C4C4EDD}" dt="2026-04-02T05:48:12.250" v="93" actId="1076"/>
          <ac:picMkLst>
            <pc:docMk/>
            <pc:sldMk cId="1766188730" sldId="283"/>
            <ac:picMk id="4" creationId="{6D8C74E2-2B64-CA97-83EC-4E6F7B81795B}"/>
          </ac:picMkLst>
        </pc:picChg>
      </pc:sldChg>
    </pc:docChg>
  </pc:docChgLst>
  <pc:docChgLst>
    <pc:chgData name="David Marland" userId="S::david.marland@smoaeducation.org::b37a38c4-44a8-4793-9c1d-47b7aaf40efc" providerId="AD" clId="Web-{7412220E-3D24-A4D6-53E8-AB3E3E21313A}"/>
    <pc:docChg chg="addSld modSld">
      <pc:chgData name="David Marland" userId="S::david.marland@smoaeducation.org::b37a38c4-44a8-4793-9c1d-47b7aaf40efc" providerId="AD" clId="Web-{7412220E-3D24-A4D6-53E8-AB3E3E21313A}" dt="2026-04-01T05:25:17.758" v="42"/>
      <pc:docMkLst>
        <pc:docMk/>
      </pc:docMkLst>
      <pc:sldChg chg="addSp modSp new addAnim">
        <pc:chgData name="David Marland" userId="S::david.marland@smoaeducation.org::b37a38c4-44a8-4793-9c1d-47b7aaf40efc" providerId="AD" clId="Web-{7412220E-3D24-A4D6-53E8-AB3E3E21313A}" dt="2026-04-01T03:28:01.002" v="15" actId="20577"/>
        <pc:sldMkLst>
          <pc:docMk/>
          <pc:sldMk cId="3502975854" sldId="267"/>
        </pc:sldMkLst>
        <pc:spChg chg="mod">
          <ac:chgData name="David Marland" userId="S::david.marland@smoaeducation.org::b37a38c4-44a8-4793-9c1d-47b7aaf40efc" providerId="AD" clId="Web-{7412220E-3D24-A4D6-53E8-AB3E3E21313A}" dt="2026-04-01T03:27:09.064" v="7" actId="20577"/>
          <ac:spMkLst>
            <pc:docMk/>
            <pc:sldMk cId="3502975854" sldId="267"/>
            <ac:spMk id="2" creationId="{38A11F25-91CF-3734-7298-CD8D6B2FD3D0}"/>
          </ac:spMkLst>
        </pc:spChg>
        <pc:spChg chg="mod">
          <ac:chgData name="David Marland" userId="S::david.marland@smoaeducation.org::b37a38c4-44a8-4793-9c1d-47b7aaf40efc" providerId="AD" clId="Web-{7412220E-3D24-A4D6-53E8-AB3E3E21313A}" dt="2026-04-01T03:27:10.674" v="8" actId="20577"/>
          <ac:spMkLst>
            <pc:docMk/>
            <pc:sldMk cId="3502975854" sldId="267"/>
            <ac:spMk id="3" creationId="{6558BCA1-DAA5-F772-0D1F-66CFBA3BC132}"/>
          </ac:spMkLst>
        </pc:spChg>
        <pc:spChg chg="add mod">
          <ac:chgData name="David Marland" userId="S::david.marland@smoaeducation.org::b37a38c4-44a8-4793-9c1d-47b7aaf40efc" providerId="AD" clId="Web-{7412220E-3D24-A4D6-53E8-AB3E3E21313A}" dt="2026-04-01T03:28:01.002" v="15" actId="20577"/>
          <ac:spMkLst>
            <pc:docMk/>
            <pc:sldMk cId="3502975854" sldId="267"/>
            <ac:spMk id="5" creationId="{E0E3F02A-B90B-1A0F-0B8F-071B9AFAAAD5}"/>
          </ac:spMkLst>
        </pc:spChg>
      </pc:sldChg>
      <pc:sldChg chg="modSp add replId">
        <pc:chgData name="David Marland" userId="S::david.marland@smoaeducation.org::b37a38c4-44a8-4793-9c1d-47b7aaf40efc" providerId="AD" clId="Web-{7412220E-3D24-A4D6-53E8-AB3E3E21313A}" dt="2026-04-01T03:30:08.649" v="20" actId="20577"/>
        <pc:sldMkLst>
          <pc:docMk/>
          <pc:sldMk cId="1409875116" sldId="268"/>
        </pc:sldMkLst>
        <pc:spChg chg="mod">
          <ac:chgData name="David Marland" userId="S::david.marland@smoaeducation.org::b37a38c4-44a8-4793-9c1d-47b7aaf40efc" providerId="AD" clId="Web-{7412220E-3D24-A4D6-53E8-AB3E3E21313A}" dt="2026-04-01T03:30:01.758" v="18" actId="20577"/>
          <ac:spMkLst>
            <pc:docMk/>
            <pc:sldMk cId="1409875116" sldId="268"/>
            <ac:spMk id="3" creationId="{3D3BA718-3925-0B0A-1ABB-4D1BA0A3CF63}"/>
          </ac:spMkLst>
        </pc:spChg>
        <pc:spChg chg="mod">
          <ac:chgData name="David Marland" userId="S::david.marland@smoaeducation.org::b37a38c4-44a8-4793-9c1d-47b7aaf40efc" providerId="AD" clId="Web-{7412220E-3D24-A4D6-53E8-AB3E3E21313A}" dt="2026-04-01T03:30:08.649" v="20" actId="20577"/>
          <ac:spMkLst>
            <pc:docMk/>
            <pc:sldMk cId="1409875116" sldId="268"/>
            <ac:spMk id="5" creationId="{1549C33B-990D-EC14-B3FA-5A9CAC9845C1}"/>
          </ac:spMkLst>
        </pc:spChg>
      </pc:sldChg>
      <pc:sldChg chg="addSp delSp modSp new">
        <pc:chgData name="David Marland" userId="S::david.marland@smoaeducation.org::b37a38c4-44a8-4793-9c1d-47b7aaf40efc" providerId="AD" clId="Web-{7412220E-3D24-A4D6-53E8-AB3E3E21313A}" dt="2026-04-01T05:23:19.272" v="36" actId="14100"/>
        <pc:sldMkLst>
          <pc:docMk/>
          <pc:sldMk cId="1206465448" sldId="269"/>
        </pc:sldMkLst>
        <pc:spChg chg="mod">
          <ac:chgData name="David Marland" userId="S::david.marland@smoaeducation.org::b37a38c4-44a8-4793-9c1d-47b7aaf40efc" providerId="AD" clId="Web-{7412220E-3D24-A4D6-53E8-AB3E3E21313A}" dt="2026-04-01T05:21:29.521" v="33" actId="20577"/>
          <ac:spMkLst>
            <pc:docMk/>
            <pc:sldMk cId="1206465448" sldId="269"/>
            <ac:spMk id="2" creationId="{BBFEB216-913A-FD50-AC27-38DE1B9B715C}"/>
          </ac:spMkLst>
        </pc:spChg>
        <pc:spChg chg="del">
          <ac:chgData name="David Marland" userId="S::david.marland@smoaeducation.org::b37a38c4-44a8-4793-9c1d-47b7aaf40efc" providerId="AD" clId="Web-{7412220E-3D24-A4D6-53E8-AB3E3E21313A}" dt="2026-04-01T05:23:13.554" v="34"/>
          <ac:spMkLst>
            <pc:docMk/>
            <pc:sldMk cId="1206465448" sldId="269"/>
            <ac:spMk id="3" creationId="{35CA7DCD-C9B9-7BE9-5CFF-8B887CD4002A}"/>
          </ac:spMkLst>
        </pc:spChg>
        <pc:picChg chg="add mod ord">
          <ac:chgData name="David Marland" userId="S::david.marland@smoaeducation.org::b37a38c4-44a8-4793-9c1d-47b7aaf40efc" providerId="AD" clId="Web-{7412220E-3D24-A4D6-53E8-AB3E3E21313A}" dt="2026-04-01T05:23:19.272" v="36" actId="14100"/>
          <ac:picMkLst>
            <pc:docMk/>
            <pc:sldMk cId="1206465448" sldId="269"/>
            <ac:picMk id="4" creationId="{4B11BE5C-0C0E-D57A-7460-44C79F2C6C77}"/>
          </ac:picMkLst>
        </pc:picChg>
      </pc:sldChg>
      <pc:sldChg chg="addSp modSp add replId addAnim">
        <pc:chgData name="David Marland" userId="S::david.marland@smoaeducation.org::b37a38c4-44a8-4793-9c1d-47b7aaf40efc" providerId="AD" clId="Web-{7412220E-3D24-A4D6-53E8-AB3E3E21313A}" dt="2026-04-01T05:25:17.758" v="42"/>
        <pc:sldMkLst>
          <pc:docMk/>
          <pc:sldMk cId="3622592336" sldId="270"/>
        </pc:sldMkLst>
        <pc:picChg chg="add mod">
          <ac:chgData name="David Marland" userId="S::david.marland@smoaeducation.org::b37a38c4-44a8-4793-9c1d-47b7aaf40efc" providerId="AD" clId="Web-{7412220E-3D24-A4D6-53E8-AB3E3E21313A}" dt="2026-04-01T05:24:20.735" v="41" actId="1076"/>
          <ac:picMkLst>
            <pc:docMk/>
            <pc:sldMk cId="3622592336" sldId="270"/>
            <ac:picMk id="3" creationId="{A10ADE01-CCFF-7E35-561A-88F4CD8F4AC2}"/>
          </ac:picMkLst>
        </pc:picChg>
      </pc:sldChg>
    </pc:docChg>
  </pc:docChgLst>
  <pc:docChgLst>
    <pc:chgData name="David Marland" userId="S::david.marland@smoaeducation.org::b37a38c4-44a8-4793-9c1d-47b7aaf40efc" providerId="AD" clId="Web-{FE9AA98C-A237-F370-6621-1A7AC01AA9E8}"/>
    <pc:docChg chg="addSld modSld sldOrd">
      <pc:chgData name="David Marland" userId="S::david.marland@smoaeducation.org::b37a38c4-44a8-4793-9c1d-47b7aaf40efc" providerId="AD" clId="Web-{FE9AA98C-A237-F370-6621-1A7AC01AA9E8}" dt="2026-04-02T06:57:56.692" v="53"/>
      <pc:docMkLst>
        <pc:docMk/>
      </pc:docMkLst>
      <pc:sldChg chg="ord">
        <pc:chgData name="David Marland" userId="S::david.marland@smoaeducation.org::b37a38c4-44a8-4793-9c1d-47b7aaf40efc" providerId="AD" clId="Web-{FE9AA98C-A237-F370-6621-1A7AC01AA9E8}" dt="2026-04-02T06:57:56.692" v="53"/>
        <pc:sldMkLst>
          <pc:docMk/>
          <pc:sldMk cId="340585279" sldId="260"/>
        </pc:sldMkLst>
      </pc:sldChg>
      <pc:sldChg chg="modSp">
        <pc:chgData name="David Marland" userId="S::david.marland@smoaeducation.org::b37a38c4-44a8-4793-9c1d-47b7aaf40efc" providerId="AD" clId="Web-{FE9AA98C-A237-F370-6621-1A7AC01AA9E8}" dt="2026-04-02T06:46:29.997" v="0" actId="1076"/>
        <pc:sldMkLst>
          <pc:docMk/>
          <pc:sldMk cId="2202155980" sldId="276"/>
        </pc:sldMkLst>
        <pc:spChg chg="mod">
          <ac:chgData name="David Marland" userId="S::david.marland@smoaeducation.org::b37a38c4-44a8-4793-9c1d-47b7aaf40efc" providerId="AD" clId="Web-{FE9AA98C-A237-F370-6621-1A7AC01AA9E8}" dt="2026-04-02T06:46:29.997" v="0" actId="1076"/>
          <ac:spMkLst>
            <pc:docMk/>
            <pc:sldMk cId="2202155980" sldId="276"/>
            <ac:spMk id="11" creationId="{66E59CBE-F89F-B3AD-C085-EB370340BAF6}"/>
          </ac:spMkLst>
        </pc:spChg>
      </pc:sldChg>
      <pc:sldChg chg="addSp delSp modSp new addAnim">
        <pc:chgData name="David Marland" userId="S::david.marland@smoaeducation.org::b37a38c4-44a8-4793-9c1d-47b7aaf40efc" providerId="AD" clId="Web-{FE9AA98C-A237-F370-6621-1A7AC01AA9E8}" dt="2026-04-02T06:56:07.825" v="52"/>
        <pc:sldMkLst>
          <pc:docMk/>
          <pc:sldMk cId="3602611691" sldId="284"/>
        </pc:sldMkLst>
        <pc:spChg chg="mod">
          <ac:chgData name="David Marland" userId="S::david.marland@smoaeducation.org::b37a38c4-44a8-4793-9c1d-47b7aaf40efc" providerId="AD" clId="Web-{FE9AA98C-A237-F370-6621-1A7AC01AA9E8}" dt="2026-04-02T06:52:53.894" v="17" actId="1076"/>
          <ac:spMkLst>
            <pc:docMk/>
            <pc:sldMk cId="3602611691" sldId="284"/>
            <ac:spMk id="2" creationId="{D4F0BBB4-E998-F440-37F1-5448866DBDA4}"/>
          </ac:spMkLst>
        </pc:spChg>
        <pc:spChg chg="del">
          <ac:chgData name="David Marland" userId="S::david.marland@smoaeducation.org::b37a38c4-44a8-4793-9c1d-47b7aaf40efc" providerId="AD" clId="Web-{FE9AA98C-A237-F370-6621-1A7AC01AA9E8}" dt="2026-04-02T06:52:45.394" v="15"/>
          <ac:spMkLst>
            <pc:docMk/>
            <pc:sldMk cId="3602611691" sldId="284"/>
            <ac:spMk id="3" creationId="{28A3536C-5605-B0A9-16FD-4A646064124C}"/>
          </ac:spMkLst>
        </pc:spChg>
        <pc:spChg chg="add mod">
          <ac:chgData name="David Marland" userId="S::david.marland@smoaeducation.org::b37a38c4-44a8-4793-9c1d-47b7aaf40efc" providerId="AD" clId="Web-{FE9AA98C-A237-F370-6621-1A7AC01AA9E8}" dt="2026-04-02T06:54:18.863" v="27" actId="20577"/>
          <ac:spMkLst>
            <pc:docMk/>
            <pc:sldMk cId="3602611691" sldId="284"/>
            <ac:spMk id="5" creationId="{38E3D423-3A7B-7711-71CC-1AA96239CD9D}"/>
          </ac:spMkLst>
        </pc:spChg>
        <pc:spChg chg="add mod">
          <ac:chgData name="David Marland" userId="S::david.marland@smoaeducation.org::b37a38c4-44a8-4793-9c1d-47b7aaf40efc" providerId="AD" clId="Web-{FE9AA98C-A237-F370-6621-1A7AC01AA9E8}" dt="2026-04-02T06:54:50.491" v="33" actId="20577"/>
          <ac:spMkLst>
            <pc:docMk/>
            <pc:sldMk cId="3602611691" sldId="284"/>
            <ac:spMk id="6" creationId="{6825AD2C-7AC3-9995-B7F8-025A8A5E1883}"/>
          </ac:spMkLst>
        </pc:spChg>
        <pc:spChg chg="add mod">
          <ac:chgData name="David Marland" userId="S::david.marland@smoaeducation.org::b37a38c4-44a8-4793-9c1d-47b7aaf40efc" providerId="AD" clId="Web-{FE9AA98C-A237-F370-6621-1A7AC01AA9E8}" dt="2026-04-02T06:55:40.339" v="46" actId="20577"/>
          <ac:spMkLst>
            <pc:docMk/>
            <pc:sldMk cId="3602611691" sldId="284"/>
            <ac:spMk id="7" creationId="{6D08D1B1-3CA3-D1D5-97E6-E975B3C11B4F}"/>
          </ac:spMkLst>
        </pc:spChg>
        <pc:spChg chg="add mod">
          <ac:chgData name="David Marland" userId="S::david.marland@smoaeducation.org::b37a38c4-44a8-4793-9c1d-47b7aaf40efc" providerId="AD" clId="Web-{FE9AA98C-A237-F370-6621-1A7AC01AA9E8}" dt="2026-04-02T06:56:04.497" v="51" actId="20577"/>
          <ac:spMkLst>
            <pc:docMk/>
            <pc:sldMk cId="3602611691" sldId="284"/>
            <ac:spMk id="8" creationId="{58980589-873D-F614-A512-8797F2A68F5D}"/>
          </ac:spMkLst>
        </pc:spChg>
        <pc:picChg chg="add mod ord">
          <ac:chgData name="David Marland" userId="S::david.marland@smoaeducation.org::b37a38c4-44a8-4793-9c1d-47b7aaf40efc" providerId="AD" clId="Web-{FE9AA98C-A237-F370-6621-1A7AC01AA9E8}" dt="2026-04-02T06:53:00.441" v="20" actId="1076"/>
          <ac:picMkLst>
            <pc:docMk/>
            <pc:sldMk cId="3602611691" sldId="284"/>
            <ac:picMk id="4" creationId="{6A23128F-22A6-F7F5-A167-F4E1E7DAD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9AAC-FFA4-1D6D-71BF-5E6A709F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F2284A0B-99FF-4061-EECC-79C04B1F4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54" y="361471"/>
            <a:ext cx="13229223" cy="4513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3C3027-65A8-EF31-24D9-41737D68354B}"/>
              </a:ext>
            </a:extLst>
          </p:cNvPr>
          <p:cNvSpPr txBox="1"/>
          <p:nvPr/>
        </p:nvSpPr>
        <p:spPr>
          <a:xfrm>
            <a:off x="9839980" y="6232144"/>
            <a:ext cx="20060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0631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5E1F5-96D2-7302-28ED-EF58475BC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FC5A-DE08-23E4-A5D0-49E1A464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question&#10;&#10;AI-generated content may be incorrect.">
            <a:extLst>
              <a:ext uri="{FF2B5EF4-FFF2-40B4-BE49-F238E27FC236}">
                <a16:creationId xmlns:a16="http://schemas.microsoft.com/office/drawing/2014/main" id="{64C3F00B-C1DB-773D-E099-8FA079380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8843" r="403" b="3731"/>
          <a:stretch>
            <a:fillRect/>
          </a:stretch>
        </p:blipFill>
        <p:spPr>
          <a:xfrm>
            <a:off x="-3143" y="824057"/>
            <a:ext cx="14606199" cy="43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4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BBB4-E998-F440-37F1-5448866D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4" y="-109328"/>
            <a:ext cx="10515600" cy="1325563"/>
          </a:xfrm>
        </p:spPr>
        <p:txBody>
          <a:bodyPr/>
          <a:lstStyle/>
          <a:p>
            <a:r>
              <a:rPr lang="en-GB" dirty="0"/>
              <a:t>What is the </a:t>
            </a:r>
            <a:r>
              <a:rPr lang="en-GB"/>
              <a:t>cofounding variable</a:t>
            </a:r>
          </a:p>
        </p:txBody>
      </p:sp>
      <p:pic>
        <p:nvPicPr>
          <p:cNvPr id="4" name="Content Placeholder 3" descr="A screenshot of a test&#10;&#10;AI-generated content may be incorrect.">
            <a:extLst>
              <a:ext uri="{FF2B5EF4-FFF2-40B4-BE49-F238E27FC236}">
                <a16:creationId xmlns:a16="http://schemas.microsoft.com/office/drawing/2014/main" id="{6A23128F-22A6-F7F5-A167-F4E1E7DAD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877" y="706718"/>
            <a:ext cx="9452574" cy="5996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E3D423-3A7B-7711-71CC-1AA96239CD9D}"/>
              </a:ext>
            </a:extLst>
          </p:cNvPr>
          <p:cNvSpPr txBox="1"/>
          <p:nvPr/>
        </p:nvSpPr>
        <p:spPr>
          <a:xfrm>
            <a:off x="5613918" y="1772816"/>
            <a:ext cx="191277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Student motivation / prior ability 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algn="l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5AD2C-7AC3-9995-B7F8-025A8A5E1883}"/>
              </a:ext>
            </a:extLst>
          </p:cNvPr>
          <p:cNvSpPr txBox="1"/>
          <p:nvPr/>
        </p:nvSpPr>
        <p:spPr>
          <a:xfrm>
            <a:off x="7464489" y="3079102"/>
            <a:ext cx="16795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GB"/>
              <a:t>Smoking </a:t>
            </a:r>
          </a:p>
          <a:p>
            <a:pPr marL="285750" indent="-285750">
              <a:buFont typeface="Arial,Sans-Serif"/>
              <a:buChar char="•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8D1B1-3CA3-D1D5-97E6-E975B3C11B4F}"/>
              </a:ext>
            </a:extLst>
          </p:cNvPr>
          <p:cNvSpPr txBox="1"/>
          <p:nvPr/>
        </p:nvSpPr>
        <p:spPr>
          <a:xfrm>
            <a:off x="6447511" y="4747755"/>
            <a:ext cx="374691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GB"/>
              <a:t>Family background</a:t>
            </a:r>
            <a:r>
              <a:rPr lang="en-GB" dirty="0"/>
              <a:t>/</a:t>
            </a:r>
            <a:r>
              <a:rPr lang="en-GB"/>
              <a:t>parental education</a:t>
            </a:r>
            <a:r>
              <a:rPr lang="en-GB" dirty="0"/>
              <a:t>/income </a:t>
            </a:r>
            <a:endParaRPr lang="en-US" dirty="0"/>
          </a:p>
          <a:p>
            <a:pPr marL="285750" indent="-285750" algn="l">
              <a:buFont typeface="Arial,Sans-Serif"/>
              <a:buChar char="•"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0589-873D-F614-A512-8797F2A68F5D}"/>
              </a:ext>
            </a:extLst>
          </p:cNvPr>
          <p:cNvSpPr txBox="1"/>
          <p:nvPr/>
        </p:nvSpPr>
        <p:spPr>
          <a:xfrm>
            <a:off x="8677469" y="6033796"/>
            <a:ext cx="25659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Population density</a:t>
            </a:r>
            <a:r>
              <a:rPr lang="en-GB" dirty="0"/>
              <a:t>/urbanisation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1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B98A0-A1D6-2AED-604E-9C2407CFA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E911-EC24-9596-0D7C-A3662407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question&#10;&#10;AI-generated content may be incorrect.">
            <a:extLst>
              <a:ext uri="{FF2B5EF4-FFF2-40B4-BE49-F238E27FC236}">
                <a16:creationId xmlns:a16="http://schemas.microsoft.com/office/drawing/2014/main" id="{E57705EA-ECA4-CE46-83D4-DCF85D37D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903" y="146724"/>
            <a:ext cx="5994344" cy="6487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52-35FC-6F90-8F21-832B533C7A49}"/>
              </a:ext>
            </a:extLst>
          </p:cNvPr>
          <p:cNvSpPr/>
          <p:nvPr/>
        </p:nvSpPr>
        <p:spPr>
          <a:xfrm>
            <a:off x="1850571" y="1772816"/>
            <a:ext cx="1337387" cy="4509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FB3540-AFE1-24A7-3FB6-408BCEECAF27}"/>
              </a:ext>
            </a:extLst>
          </p:cNvPr>
          <p:cNvSpPr/>
          <p:nvPr/>
        </p:nvSpPr>
        <p:spPr>
          <a:xfrm>
            <a:off x="1844820" y="4053065"/>
            <a:ext cx="1337387" cy="4509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E59CBE-F89F-B3AD-C085-EB370340BAF6}"/>
              </a:ext>
            </a:extLst>
          </p:cNvPr>
          <p:cNvSpPr/>
          <p:nvPr/>
        </p:nvSpPr>
        <p:spPr>
          <a:xfrm>
            <a:off x="2019129" y="6262112"/>
            <a:ext cx="1337387" cy="4509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4E52-04AE-3CD3-D84E-32BC528A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Selecting an Experiment Design</a:t>
            </a:r>
          </a:p>
        </p:txBody>
      </p:sp>
      <p:pic>
        <p:nvPicPr>
          <p:cNvPr id="4" name="Content Placeholder 3" descr="A group of black text&#10;&#10;AI-generated content may be incorrect.">
            <a:extLst>
              <a:ext uri="{FF2B5EF4-FFF2-40B4-BE49-F238E27FC236}">
                <a16:creationId xmlns:a16="http://schemas.microsoft.com/office/drawing/2014/main" id="{236F8C0F-D443-BA7F-CDA0-3F6DF79BF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579" y="2760887"/>
            <a:ext cx="8272084" cy="34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4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B216-913A-FD50-AC27-38DE1B9B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Matching </a:t>
            </a:r>
            <a:r>
              <a:rPr lang="en-GB"/>
              <a:t>Exercise</a:t>
            </a:r>
            <a:endParaRPr lang="en-GB" dirty="0"/>
          </a:p>
        </p:txBody>
      </p:sp>
      <p:pic>
        <p:nvPicPr>
          <p:cNvPr id="4" name="Content Placeholder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B11BE5C-0C0E-D57A-7460-44C79F2C6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164" y="361127"/>
            <a:ext cx="9630314" cy="61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6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4EC12-A04C-020C-C1C4-F27852A20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92EE-23E4-B090-24A8-823D74E8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Matching </a:t>
            </a:r>
            <a:r>
              <a:rPr lang="en-GB"/>
              <a:t>Exercise</a:t>
            </a:r>
            <a:endParaRPr lang="en-GB" dirty="0"/>
          </a:p>
        </p:txBody>
      </p:sp>
      <p:pic>
        <p:nvPicPr>
          <p:cNvPr id="4" name="Content Placeholder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BE5BDFB-5E8A-A146-D000-557175C6B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164" y="361127"/>
            <a:ext cx="9630314" cy="6173278"/>
          </a:xfrm>
          <a:prstGeom prst="rect">
            <a:avLst/>
          </a:prstGeom>
        </p:spPr>
      </p:pic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10ADE01-CCFF-7E35-561A-88F4CD8F4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190" y="547688"/>
            <a:ext cx="2418451" cy="27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378" y="740456"/>
            <a:ext cx="9144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3600" dirty="0">
                <a:ea typeface="+mn-lt"/>
                <a:cs typeface="+mn-lt"/>
              </a:rPr>
              <a:t>Clearly define the </a:t>
            </a:r>
            <a:r>
              <a:rPr lang="en-GB" sz="3600" b="1" dirty="0">
                <a:ea typeface="+mn-lt"/>
                <a:cs typeface="+mn-lt"/>
              </a:rPr>
              <a:t>response variable</a:t>
            </a:r>
            <a:r>
              <a:rPr lang="en-GB" sz="3600" dirty="0">
                <a:ea typeface="+mn-lt"/>
                <a:cs typeface="+mn-lt"/>
              </a:rPr>
              <a:t> and </a:t>
            </a:r>
            <a:r>
              <a:rPr lang="en-GB" sz="3600" b="1" dirty="0">
                <a:ea typeface="+mn-lt"/>
                <a:cs typeface="+mn-lt"/>
              </a:rPr>
              <a:t>treatments</a:t>
            </a:r>
            <a:r>
              <a:rPr lang="en-GB" sz="3600" dirty="0">
                <a:ea typeface="+mn-lt"/>
                <a:cs typeface="+mn-lt"/>
              </a:rPr>
              <a:t>.</a:t>
            </a:r>
            <a:endParaRPr lang="en-US" sz="3600"/>
          </a:p>
          <a:p>
            <a:pPr marL="285750" indent="-285750">
              <a:buFont typeface="Arial"/>
              <a:buChar char="•"/>
            </a:pPr>
            <a:r>
              <a:rPr lang="en-GB" sz="3600" dirty="0">
                <a:ea typeface="+mn-lt"/>
                <a:cs typeface="+mn-lt"/>
              </a:rPr>
              <a:t>Use </a:t>
            </a:r>
            <a:r>
              <a:rPr lang="en-GB" sz="3600" b="1" dirty="0">
                <a:ea typeface="+mn-lt"/>
                <a:cs typeface="+mn-lt"/>
              </a:rPr>
              <a:t>random assignment</a:t>
            </a:r>
            <a:r>
              <a:rPr lang="en-GB" sz="3600" dirty="0">
                <a:ea typeface="+mn-lt"/>
                <a:cs typeface="+mn-lt"/>
              </a:rPr>
              <a:t> to assign experimental units to treatments.</a:t>
            </a:r>
            <a:endParaRPr lang="en-GB" sz="3600"/>
          </a:p>
          <a:p>
            <a:pPr marL="285750" indent="-285750">
              <a:buFont typeface="Arial"/>
              <a:buChar char="•"/>
            </a:pPr>
            <a:r>
              <a:rPr lang="en-GB" sz="3600" dirty="0">
                <a:ea typeface="+mn-lt"/>
                <a:cs typeface="+mn-lt"/>
              </a:rPr>
              <a:t>Choose a design that controls for </a:t>
            </a:r>
            <a:r>
              <a:rPr lang="en-GB" sz="3600" b="1" dirty="0">
                <a:ea typeface="+mn-lt"/>
                <a:cs typeface="+mn-lt"/>
              </a:rPr>
              <a:t>confounding variables</a:t>
            </a:r>
            <a:r>
              <a:rPr lang="en-GB" sz="3600" dirty="0">
                <a:ea typeface="+mn-lt"/>
                <a:cs typeface="+mn-lt"/>
              </a:rPr>
              <a:t>.</a:t>
            </a:r>
            <a:endParaRPr lang="en-GB" sz="3600"/>
          </a:p>
          <a:p>
            <a:pPr marL="285750" indent="-285750">
              <a:buFont typeface="Arial"/>
              <a:buChar char="•"/>
            </a:pPr>
            <a:r>
              <a:rPr lang="en-GB" sz="3600" dirty="0">
                <a:ea typeface="+mn-lt"/>
                <a:cs typeface="+mn-lt"/>
              </a:rPr>
              <a:t>Decide whether to use </a:t>
            </a:r>
            <a:r>
              <a:rPr lang="en-GB" sz="3600" b="1" dirty="0">
                <a:ea typeface="+mn-lt"/>
                <a:cs typeface="+mn-lt"/>
              </a:rPr>
              <a:t>completely randomized, randomized block, or matched pairs</a:t>
            </a:r>
            <a:r>
              <a:rPr lang="en-GB" sz="3600" dirty="0">
                <a:ea typeface="+mn-lt"/>
                <a:cs typeface="+mn-lt"/>
              </a:rPr>
              <a:t> designs.</a:t>
            </a:r>
            <a:endParaRPr lang="en-GB" sz="3600"/>
          </a:p>
          <a:p>
            <a:pPr marL="285750" indent="-285750">
              <a:buFont typeface="Arial"/>
              <a:buChar char="•"/>
            </a:pPr>
            <a:r>
              <a:rPr lang="en-GB" sz="3600" dirty="0">
                <a:ea typeface="+mn-lt"/>
                <a:cs typeface="+mn-lt"/>
              </a:rPr>
              <a:t>Ensure sufficient </a:t>
            </a:r>
            <a:r>
              <a:rPr lang="en-GB" sz="3600" b="1" dirty="0">
                <a:ea typeface="+mn-lt"/>
                <a:cs typeface="+mn-lt"/>
              </a:rPr>
              <a:t>replication</a:t>
            </a:r>
            <a:r>
              <a:rPr lang="en-GB" sz="3600" dirty="0">
                <a:ea typeface="+mn-lt"/>
                <a:cs typeface="+mn-lt"/>
              </a:rPr>
              <a:t> to allow meaningful comparisons.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D6EF-8D75-FA00-092D-247EECC8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blue and white text&#10;&#10;AI-generated content may be incorrect.">
            <a:extLst>
              <a:ext uri="{FF2B5EF4-FFF2-40B4-BE49-F238E27FC236}">
                <a16:creationId xmlns:a16="http://schemas.microsoft.com/office/drawing/2014/main" id="{212A1B3D-12D4-9939-0901-4E1DD1174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688" y="721819"/>
            <a:ext cx="8076813" cy="5911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A0476E-6792-90FC-B617-1EA54F547DDD}"/>
              </a:ext>
            </a:extLst>
          </p:cNvPr>
          <p:cNvSpPr txBox="1"/>
          <p:nvPr/>
        </p:nvSpPr>
        <p:spPr>
          <a:xfrm>
            <a:off x="9610530" y="5194041"/>
            <a:ext cx="1850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735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74D9F-A214-9D08-69C5-6C7EEBD3B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9EFA-2D69-9E6C-F1F2-0BB1D727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F42B7-F3EB-4DF4-9ECA-1663512D0D1D}"/>
              </a:ext>
            </a:extLst>
          </p:cNvPr>
          <p:cNvSpPr txBox="1"/>
          <p:nvPr/>
        </p:nvSpPr>
        <p:spPr>
          <a:xfrm>
            <a:off x="10070606" y="6329852"/>
            <a:ext cx="1850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A</a:t>
            </a:r>
          </a:p>
        </p:txBody>
      </p:sp>
      <p:pic>
        <p:nvPicPr>
          <p:cNvPr id="7" name="Content Placeholder 6" descr="A screenshot of a test&#10;&#10;AI-generated content may be incorrect.">
            <a:extLst>
              <a:ext uri="{FF2B5EF4-FFF2-40B4-BE49-F238E27FC236}">
                <a16:creationId xmlns:a16="http://schemas.microsoft.com/office/drawing/2014/main" id="{74263BEA-CF40-A8E4-1BDA-774D7E9E0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680" y="772787"/>
            <a:ext cx="9733471" cy="53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2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8F12-3C76-5326-4526-A9033502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test&#10;&#10;AI-generated content may be incorrect.">
            <a:extLst>
              <a:ext uri="{FF2B5EF4-FFF2-40B4-BE49-F238E27FC236}">
                <a16:creationId xmlns:a16="http://schemas.microsoft.com/office/drawing/2014/main" id="{6D8C74E2-2B64-CA97-83EC-4E6F7B817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416" y="506159"/>
            <a:ext cx="8247922" cy="585446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FA7B6386-53D3-64C9-58D5-C61D55729325}"/>
              </a:ext>
            </a:extLst>
          </p:cNvPr>
          <p:cNvSpPr txBox="1"/>
          <p:nvPr/>
        </p:nvSpPr>
        <p:spPr>
          <a:xfrm>
            <a:off x="9762930" y="5346441"/>
            <a:ext cx="185057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/>
              <a:t>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18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A5B0-1294-747F-6999-72A7272C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F630E7-978D-A6F8-6554-6DBCBAE84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348" y="636399"/>
            <a:ext cx="8268418" cy="623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60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4787F-BC5F-CA56-E391-B3135DB3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06D7D1C6-FF3A-FAFE-9533-1888F04C0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571" y="484791"/>
            <a:ext cx="10147904" cy="462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7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D16D-65AA-CC96-20C5-D29A637A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608EF1-EEC2-0FB0-5C37-D721E25C0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74" y="359418"/>
            <a:ext cx="8628814" cy="601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C5F4-16FE-9618-3E33-3B256006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Stretch and Challenge</a:t>
            </a:r>
          </a:p>
        </p:txBody>
      </p:sp>
      <p:pic>
        <p:nvPicPr>
          <p:cNvPr id="4" name="Content Placeholder 3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8FDC07AD-F9B3-7DC6-6D60-F4FF78392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4" y="2003044"/>
            <a:ext cx="9446380" cy="44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5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6BC9-A7ED-4CC1-7CEF-8BF9111D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D59B0993-3899-EB1C-4A78-DCD6B1FC1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857" y="806315"/>
            <a:ext cx="10849428" cy="32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44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6D38-B650-951B-C8A3-5C5F25A3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Experiments and Causal Influence</a:t>
            </a:r>
            <a:endParaRPr lang="en-GB" dirty="0"/>
          </a:p>
        </p:txBody>
      </p:sp>
      <p:pic>
        <p:nvPicPr>
          <p:cNvPr id="4" name="Content Placeholder 3" descr="A group of black text&#10;&#10;AI-generated content may be incorrect.">
            <a:extLst>
              <a:ext uri="{FF2B5EF4-FFF2-40B4-BE49-F238E27FC236}">
                <a16:creationId xmlns:a16="http://schemas.microsoft.com/office/drawing/2014/main" id="{8A3598B7-DBFB-62BC-F529-156642478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405" y="1751504"/>
            <a:ext cx="7374617" cy="33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0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41D8-795E-5496-8B94-E8D6EFC0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1990895C-8C78-0B25-871B-88C700DC9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571" y="741869"/>
            <a:ext cx="10982476" cy="34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35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49D7-F6DB-BD11-1A7B-4B7FB456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DD10E082-BB24-617D-9B9D-BAACB7DB7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52" y="664105"/>
            <a:ext cx="11357428" cy="38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5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753C-746D-520A-A1B6-3E82D401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526B2DA1-ABA1-7CF5-51CE-E682B5141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244" y="362385"/>
            <a:ext cx="8722832" cy="61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3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1F25-91CF-3734-7298-CD8D6B2F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8BCA1-DAA5-F772-0D1F-66CFBA3BC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A completely randomized experiment with a large sample always eliminates the effects of confounding variables.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E3F02A-B90B-1A0F-0B8F-071B9AFAAAD5}"/>
              </a:ext>
            </a:extLst>
          </p:cNvPr>
          <p:cNvSpPr txBox="1">
            <a:spLocks/>
          </p:cNvSpPr>
          <p:nvPr/>
        </p:nvSpPr>
        <p:spPr>
          <a:xfrm>
            <a:off x="1119996" y="3809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False -</a:t>
            </a:r>
            <a:r>
              <a:rPr lang="en-GB" dirty="0">
                <a:ea typeface="+mj-lt"/>
                <a:cs typeface="+mj-lt"/>
              </a:rPr>
              <a:t>randomization reduces, but doesn’t always eliminate, confounding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9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0B3AD-1606-83C7-6EBA-BD9E22C8C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34543-25E5-09B2-F63E-6C3FC438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BA718-3925-0B0A-1ABB-4D1BA0A3C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Blocking is only useful in experiments with a very small sample size. 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49C33B-990D-EC14-B3FA-5A9CAC9845C1}"/>
              </a:ext>
            </a:extLst>
          </p:cNvPr>
          <p:cNvSpPr txBox="1">
            <a:spLocks/>
          </p:cNvSpPr>
          <p:nvPr/>
        </p:nvSpPr>
        <p:spPr>
          <a:xfrm>
            <a:off x="1119996" y="3809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False -</a:t>
            </a:r>
            <a:r>
              <a:rPr lang="en-GB">
                <a:ea typeface="+mj-lt"/>
                <a:cs typeface="+mj-lt"/>
              </a:rPr>
              <a:t>blocking is useful in any experiment to reduce variability</a:t>
            </a:r>
          </a:p>
        </p:txBody>
      </p:sp>
    </p:spTree>
    <p:extLst>
      <p:ext uri="{BB962C8B-B14F-4D97-AF65-F5344CB8AC3E}">
        <p14:creationId xmlns:p14="http://schemas.microsoft.com/office/powerpoint/2010/main" val="14098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7F15C-6FB5-C4BE-1E09-B297F9404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C5E1-F4F0-4F88-4D7D-FCFFDC04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white box with black text&#10;&#10;AI-generated content may be incorrect.">
            <a:extLst>
              <a:ext uri="{FF2B5EF4-FFF2-40B4-BE49-F238E27FC236}">
                <a16:creationId xmlns:a16="http://schemas.microsoft.com/office/drawing/2014/main" id="{04FCA015-E63B-1066-14BB-A891DB4CC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3505" b="81690"/>
          <a:stretch>
            <a:fillRect/>
          </a:stretch>
        </p:blipFill>
        <p:spPr>
          <a:xfrm>
            <a:off x="386442" y="1153140"/>
            <a:ext cx="10975973" cy="22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6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758E-76D2-6A7E-0090-D07A93ED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white box with black text&#10;&#10;AI-generated content may be incorrect.">
            <a:extLst>
              <a:ext uri="{FF2B5EF4-FFF2-40B4-BE49-F238E27FC236}">
                <a16:creationId xmlns:a16="http://schemas.microsoft.com/office/drawing/2014/main" id="{C56ADAE5-429A-654C-E8EE-F59079EF8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1362" r="206" b="60329"/>
          <a:stretch>
            <a:fillRect/>
          </a:stretch>
        </p:blipFill>
        <p:spPr>
          <a:xfrm>
            <a:off x="185159" y="1713856"/>
            <a:ext cx="11764200" cy="18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5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C15B1-CD90-7EE1-9DC3-92B0F39B8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5E53-7391-A8AB-AADF-F2612AF6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white box with black text&#10;&#10;AI-generated content may be incorrect.">
            <a:extLst>
              <a:ext uri="{FF2B5EF4-FFF2-40B4-BE49-F238E27FC236}">
                <a16:creationId xmlns:a16="http://schemas.microsoft.com/office/drawing/2014/main" id="{09C2CFF6-0FAF-450F-1D22-AD46CA8C9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2488" r="23918" b="39437"/>
          <a:stretch>
            <a:fillRect/>
          </a:stretch>
        </p:blipFill>
        <p:spPr>
          <a:xfrm>
            <a:off x="400819" y="1943894"/>
            <a:ext cx="11292324" cy="23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2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DA514-8406-9654-5A4A-D1EAB514C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45D8-3528-0E79-C334-0F974D90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white box with black text&#10;&#10;AI-generated content may be incorrect.">
            <a:extLst>
              <a:ext uri="{FF2B5EF4-FFF2-40B4-BE49-F238E27FC236}">
                <a16:creationId xmlns:a16="http://schemas.microsoft.com/office/drawing/2014/main" id="{ECD2E5FD-CC3D-BDE2-1CE1-F6224D40A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2911" r="17526" b="20188"/>
          <a:stretch>
            <a:fillRect/>
          </a:stretch>
        </p:blipFill>
        <p:spPr>
          <a:xfrm>
            <a:off x="170782" y="1038121"/>
            <a:ext cx="11018462" cy="19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C9F1E-575B-0E6E-2C38-4D69CF4F5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FDFC-4909-D721-F3B1-CFA394B2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white box with black text&#10;&#10;AI-generated content may be incorrect.">
            <a:extLst>
              <a:ext uri="{FF2B5EF4-FFF2-40B4-BE49-F238E27FC236}">
                <a16:creationId xmlns:a16="http://schemas.microsoft.com/office/drawing/2014/main" id="{80772659-7DAF-5B82-76CA-B9C3DF234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3568" r="16495"/>
          <a:stretch>
            <a:fillRect/>
          </a:stretch>
        </p:blipFill>
        <p:spPr>
          <a:xfrm>
            <a:off x="285800" y="1512574"/>
            <a:ext cx="11492800" cy="19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2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56AA-293F-DBD9-365C-D1F132B9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question&#10;&#10;AI-generated content may be incorrect.">
            <a:extLst>
              <a:ext uri="{FF2B5EF4-FFF2-40B4-BE49-F238E27FC236}">
                <a16:creationId xmlns:a16="http://schemas.microsoft.com/office/drawing/2014/main" id="{B29074AA-C11A-85FF-3C5B-CAF86C7A9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404" t="1109" r="-3365" b="74501"/>
          <a:stretch>
            <a:fillRect/>
          </a:stretch>
        </p:blipFill>
        <p:spPr>
          <a:xfrm>
            <a:off x="-4513" y="361927"/>
            <a:ext cx="12453590" cy="32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5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8E950-6F5F-3412-967C-CE2615547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C63E-F8FC-6789-4FFE-AC6302D7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question&#10;&#10;AI-generated content may be incorrect.">
            <a:extLst>
              <a:ext uri="{FF2B5EF4-FFF2-40B4-BE49-F238E27FC236}">
                <a16:creationId xmlns:a16="http://schemas.microsoft.com/office/drawing/2014/main" id="{B7350239-6A1F-62A3-CAC7-EFC7A26EC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2" t="34775" b="39858"/>
          <a:stretch>
            <a:fillRect/>
          </a:stretch>
        </p:blipFill>
        <p:spPr>
          <a:xfrm>
            <a:off x="-330172" y="368317"/>
            <a:ext cx="13674831" cy="37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37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cofounding variable</vt:lpstr>
      <vt:lpstr>PowerPoint Presentation</vt:lpstr>
      <vt:lpstr>Selecting an Experiment Design</vt:lpstr>
      <vt:lpstr>Matching Exercise</vt:lpstr>
      <vt:lpstr>Matching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Stretch and Challenge</vt:lpstr>
      <vt:lpstr>PowerPoint Presentation</vt:lpstr>
      <vt:lpstr>Experiments and Causal Influence</vt:lpstr>
      <vt:lpstr>PowerPoint Presentation</vt:lpstr>
      <vt:lpstr>PowerPoint Presentation</vt:lpstr>
      <vt:lpstr>PowerPoint Presentation</vt:lpstr>
      <vt:lpstr>True or False</vt:lpstr>
      <vt:lpstr>True or False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153</cp:revision>
  <dcterms:created xsi:type="dcterms:W3CDTF">2026-01-26T02:59:37Z</dcterms:created>
  <dcterms:modified xsi:type="dcterms:W3CDTF">2026-04-02T06:57:56Z</dcterms:modified>
</cp:coreProperties>
</file>