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85" r:id="rId6"/>
  </p:sldMasterIdLst>
  <p:notesMasterIdLst>
    <p:notesMasterId r:id="rId29"/>
  </p:notesMasterIdLst>
  <p:sldIdLst>
    <p:sldId id="495" r:id="rId7"/>
    <p:sldId id="496" r:id="rId8"/>
    <p:sldId id="497" r:id="rId9"/>
    <p:sldId id="490" r:id="rId10"/>
    <p:sldId id="268" r:id="rId11"/>
    <p:sldId id="468" r:id="rId12"/>
    <p:sldId id="492" r:id="rId13"/>
    <p:sldId id="469" r:id="rId14"/>
    <p:sldId id="494" r:id="rId15"/>
    <p:sldId id="474" r:id="rId16"/>
    <p:sldId id="476" r:id="rId17"/>
    <p:sldId id="473" r:id="rId18"/>
    <p:sldId id="478" r:id="rId19"/>
    <p:sldId id="493" r:id="rId20"/>
    <p:sldId id="481" r:id="rId21"/>
    <p:sldId id="482" r:id="rId22"/>
    <p:sldId id="483" r:id="rId23"/>
    <p:sldId id="485" r:id="rId24"/>
    <p:sldId id="442" r:id="rId25"/>
    <p:sldId id="498" r:id="rId26"/>
    <p:sldId id="499" r:id="rId27"/>
    <p:sldId id="50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4CFBE-5A73-0374-6A71-F2BFEEDAA59E}" v="60" dt="2026-04-13T08:48:20.362"/>
    <p1510:client id="{808D215E-756E-816C-57EE-A3504AC85203}" v="20" dt="2026-04-14T23:50:37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597E1-47A8-400A-B9A4-67E1540966E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55E9D-42DF-41C5-AE56-F13D16279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2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1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4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20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4/14/2026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57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4/14/2026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70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4/14/2026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88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4/14/2026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7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4/14/2026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4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4/14/2026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67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4/14/2026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66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4/14/2026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37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4/14/2026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03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4/14/2026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8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4/14/2026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57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57D9-99ED-1A40-A7A3-40A5AA277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06F10-97F4-D540-B2EA-84F71398B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6AFB2-A930-7742-8436-6DCF71C6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AFF11-4C2B-294C-802E-C0F447C95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15280-5BDB-A94A-9DF5-E19FA00D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638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CCA2-AD31-244C-9B54-57EE3E53E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1446A-44EE-D742-B12E-FF5C2F6A6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61EBF-A8F9-5048-8B59-00A16168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C1A9F-8782-7542-BE0A-431D72EC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68DE6-A2CD-BB45-A2A2-8C6B4FE17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662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7C56-842A-D141-93C0-14575977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7B2F1-A101-4A4B-814F-2B2A006CA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DE33-5248-B044-B8CD-C8A8BD25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DC924-E96B-B949-A371-F442A15E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A7E24-A5C0-C84B-A770-BACC88C5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055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2CCA2-D615-1944-90DD-2506E112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8C41A-D70B-2745-9F90-5FFF51020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23CE2-E3C8-B744-9BAE-6FC87E55C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BA3AD-D18F-5945-9F21-7874E97B5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2924E-3633-E44E-A55A-8275A4CB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39D93-728D-8344-9456-FDD6684D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1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84788-C4AE-7B48-891E-F3FCF273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17718-4155-F640-AA21-F5A0026CB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DF77D-4101-2248-B8CF-7ED7BA5DF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5145D-3D1A-E245-ACB9-DC84D56C4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CCF87-929D-1D4F-A595-424DBECDC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6E825A-A6A4-A542-8D57-6F540E774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16062F-840A-1544-9F6E-31D35FD1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7834F-8B60-4A49-94C1-7F125C4E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191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B37F-6BE6-6044-BE57-5B7E6CA8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31A27C-64B1-944E-92CE-057209640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C7AD3-4EF3-6545-85D1-C8073887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9C497-03F8-634D-8B41-09D7A130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178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2DC836-6369-2448-9882-94E658B4E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A2AF1A-B432-4F47-9449-315D3764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4A86B-12F9-DF44-B8C9-71BF989E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09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71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CA11-F5F2-7942-91FA-66526E94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AFB6-0789-464D-8AF6-83A43497D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A69B5-246F-EC43-A546-7FD5A0119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8FCFF-EFF6-4741-813A-EAD0C0CF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6CF35-1F43-F346-8F61-96AE46E32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436BE-B746-F849-8162-CC9077D6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196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7878F-FEC7-2A42-8A24-383458FE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8A84D0-6791-5D46-84B6-8050018AB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2AF4E-780C-1042-BA6A-8FEE78EBD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9DDE4-64B8-E74E-AB82-4CA32911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C4C5B-C060-8149-8D51-C8A2BFF2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3A8A3-A3A0-9041-A894-8CC99A88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351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6CFA-A26F-AF40-BF69-162335AA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2461B-5602-5449-AE09-D5B7182A1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F0DBE-B642-E043-BD9B-3F21EE12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531FB-7305-304D-AE14-8C2985B1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24DC4-60A6-4E49-862A-545DD4BB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213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281915-E72F-7E49-B895-A1A7DB6870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D89F0-29FD-174F-84B1-D02F6390C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2376B-4AC4-2A44-9594-8A5CE5CDC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E4BE4-84B8-7F4E-830F-ED5ADDFB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EEE5E-8BD7-0341-8DAF-016D674E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127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005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006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1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7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0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1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01101-5910-411B-ACEC-74DAC7E042F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4/14/2026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8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28769-45FB-E142-85BE-78A90F01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D6F86-3029-AC49-A73A-EBC46781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826D6-59CC-2543-8830-109337724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F3B64-875C-0547-AF55-2F0FBA9E6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F143E-F795-074D-9108-3025C3CDF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98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70E1-E745-EE74-7EC1-90F22DDC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Turn and Talk</a:t>
            </a:r>
            <a:endParaRPr lang="en-GB"/>
          </a:p>
        </p:txBody>
      </p:sp>
      <p:pic>
        <p:nvPicPr>
          <p:cNvPr id="4" name="Content Placeholder 3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33F9BABA-D8B4-37AA-9612-7CFF8EB15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5295" y="553547"/>
            <a:ext cx="7673219" cy="53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0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95" y="202087"/>
            <a:ext cx="11058146" cy="62179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7E993-6F5E-A4B8-B29F-4746D980C044}"/>
              </a:ext>
            </a:extLst>
          </p:cNvPr>
          <p:cNvSpPr/>
          <p:nvPr/>
        </p:nvSpPr>
        <p:spPr>
          <a:xfrm>
            <a:off x="437189" y="2466450"/>
            <a:ext cx="11043277" cy="3185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0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88" y="594699"/>
            <a:ext cx="11383386" cy="6400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4ECF24-4B53-C5A9-0702-14C5DB31191B}"/>
              </a:ext>
            </a:extLst>
          </p:cNvPr>
          <p:cNvSpPr/>
          <p:nvPr/>
        </p:nvSpPr>
        <p:spPr>
          <a:xfrm>
            <a:off x="736152" y="2692639"/>
            <a:ext cx="2129424" cy="28601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2DC5A5-B40B-B1A6-F057-498A5BE29D30}"/>
              </a:ext>
            </a:extLst>
          </p:cNvPr>
          <p:cNvSpPr/>
          <p:nvPr/>
        </p:nvSpPr>
        <p:spPr>
          <a:xfrm>
            <a:off x="3178727" y="2692638"/>
            <a:ext cx="2129424" cy="28601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FE52C-00E5-036D-8067-31BF436C3F12}"/>
              </a:ext>
            </a:extLst>
          </p:cNvPr>
          <p:cNvSpPr/>
          <p:nvPr/>
        </p:nvSpPr>
        <p:spPr>
          <a:xfrm>
            <a:off x="5642178" y="2588255"/>
            <a:ext cx="2901862" cy="32985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C963C0-4B69-376F-E0B2-AD73C368FDE2}"/>
              </a:ext>
            </a:extLst>
          </p:cNvPr>
          <p:cNvSpPr/>
          <p:nvPr/>
        </p:nvSpPr>
        <p:spPr>
          <a:xfrm>
            <a:off x="8731932" y="2588255"/>
            <a:ext cx="2724410" cy="31941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6" y="0"/>
            <a:ext cx="11871246" cy="6675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1A206B-2168-31B7-83D5-D162DD482A6D}"/>
              </a:ext>
            </a:extLst>
          </p:cNvPr>
          <p:cNvSpPr/>
          <p:nvPr/>
        </p:nvSpPr>
        <p:spPr>
          <a:xfrm>
            <a:off x="146668" y="1099996"/>
            <a:ext cx="11567132" cy="46673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3774"/>
          <a:stretch/>
        </p:blipFill>
        <p:spPr>
          <a:xfrm>
            <a:off x="322573" y="5692878"/>
            <a:ext cx="11546004" cy="1053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9005" r="13024" b="13037"/>
          <a:stretch/>
        </p:blipFill>
        <p:spPr>
          <a:xfrm>
            <a:off x="270037" y="167149"/>
            <a:ext cx="11651076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1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73" y="136100"/>
            <a:ext cx="11546004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70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58" y="202087"/>
            <a:ext cx="11383384" cy="6400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806D7F-1A82-0E8B-15A8-82DB90C4E427}"/>
              </a:ext>
            </a:extLst>
          </p:cNvPr>
          <p:cNvSpPr/>
          <p:nvPr/>
        </p:nvSpPr>
        <p:spPr>
          <a:xfrm>
            <a:off x="164019" y="2466450"/>
            <a:ext cx="11488975" cy="3947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1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the Power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535315"/>
                <a:ext cx="1219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the power rule: 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if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sz="4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p>
                      <m:sSup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4400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4400" b="0" i="1" dirty="0">
                  <a:latin typeface="Cambria Math" panose="02040503050406030204" pitchFamily="18" charset="0"/>
                </a:endParaRPr>
              </a:p>
              <a:p>
                <a:endParaRPr lang="en-US" sz="4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4400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4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5315"/>
                <a:ext cx="12192000" cy="4154984"/>
              </a:xfrm>
              <a:prstGeom prst="rect">
                <a:avLst/>
              </a:prstGeom>
              <a:blipFill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76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47" y="362343"/>
            <a:ext cx="11383384" cy="6400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DDCAB1-2D57-B40D-265E-110D30A0407D}"/>
              </a:ext>
            </a:extLst>
          </p:cNvPr>
          <p:cNvSpPr/>
          <p:nvPr/>
        </p:nvSpPr>
        <p:spPr>
          <a:xfrm>
            <a:off x="5869" y="1963243"/>
            <a:ext cx="12064069" cy="48105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90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83" y="173807"/>
            <a:ext cx="1138338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36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43" y="183234"/>
            <a:ext cx="11058146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8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E5D7B-5746-6FE7-34EA-AD654BF9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D49F73E5-8E0D-B5D0-A32B-53F7E9756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437" y="529054"/>
            <a:ext cx="11045220" cy="579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5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9D6A-9DFE-C841-EA72-3A944B3D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True or False 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04641-65C8-9EE2-C831-0343AD4B7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The power rule reduces the exponent by 1. </a:t>
            </a:r>
          </a:p>
          <a:p>
            <a:endParaRPr lang="en-GB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EBFB98-5341-BFEF-B0E9-29EBA7CDDD81}"/>
              </a:ext>
            </a:extLst>
          </p:cNvPr>
          <p:cNvSpPr txBox="1">
            <a:spLocks/>
          </p:cNvSpPr>
          <p:nvPr/>
        </p:nvSpPr>
        <p:spPr>
          <a:xfrm>
            <a:off x="990600" y="38386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ea typeface="Calibri Light"/>
                <a:cs typeface="Calibri Light"/>
              </a:rPr>
              <a:t>True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6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555F5-AE60-A8B0-7E1A-07E09235F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8012-E6D9-B921-5CD9-58CE36BC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True or False 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B6444-0A58-3770-291E-491039B34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The power rule cannot be used on square roots.</a:t>
            </a:r>
          </a:p>
          <a:p>
            <a:endParaRPr lang="en-GB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8C4302-6B79-2DE8-244F-2A49409A6C5A}"/>
              </a:ext>
            </a:extLst>
          </p:cNvPr>
          <p:cNvSpPr txBox="1">
            <a:spLocks/>
          </p:cNvSpPr>
          <p:nvPr/>
        </p:nvSpPr>
        <p:spPr>
          <a:xfrm>
            <a:off x="990600" y="38386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ea typeface="Calibri Light"/>
                <a:cs typeface="Calibri Light"/>
              </a:rPr>
              <a:t>FALSE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2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B8922-FBE0-AAAE-E65E-330A74E3E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D0D2-F6FC-B570-64D4-A282F8BA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True or False 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AAF84-01DB-85EF-F5D9-A502DDDD2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The derivative of a constant is 1.</a:t>
            </a:r>
          </a:p>
          <a:p>
            <a:endParaRPr lang="en-GB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C2CFC0-C214-A293-D5C2-6457A2215A85}"/>
              </a:ext>
            </a:extLst>
          </p:cNvPr>
          <p:cNvSpPr txBox="1">
            <a:spLocks/>
          </p:cNvSpPr>
          <p:nvPr/>
        </p:nvSpPr>
        <p:spPr>
          <a:xfrm>
            <a:off x="990600" y="38386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ea typeface="Calibri Light"/>
                <a:cs typeface="Calibri Light"/>
              </a:rPr>
              <a:t>FALSE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4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0B69-8B9C-F591-96DE-7946E18F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839BD6-6D03-C60F-5B35-1AB5A90AE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890" y="643732"/>
            <a:ext cx="8417076" cy="55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0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6" y="126672"/>
            <a:ext cx="1138338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1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575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Will We Learn?</a:t>
                </a: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57250" indent="-857250">
                  <a:buFont typeface="Wingdings" panose="05000000000000000000" pitchFamily="2" charset="2"/>
                  <a:buChar char="Ø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the Power Rule?</a:t>
                </a:r>
              </a:p>
              <a:p>
                <a:pPr marL="857250" indent="-857250">
                  <a:buFont typeface="Wingdings" panose="05000000000000000000" pitchFamily="2" charset="2"/>
                  <a:buChar char="Ø"/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57250" indent="-857250">
                  <a:buFont typeface="Wingdings" panose="05000000000000000000" pitchFamily="2" charset="2"/>
                  <a:buChar char="Ø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the derivative of a function of the form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?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57250" indent="-857250">
                  <a:buFont typeface="Wingdings" panose="05000000000000000000" pitchFamily="2" charset="2"/>
                  <a:buChar char="Ø"/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57250" indent="-857250">
                  <a:buFont typeface="Wingdings" panose="05000000000000000000" pitchFamily="2" charset="2"/>
                  <a:buChar char="Ø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How do we apply this rule to functions of this type?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755422"/>
              </a:xfrm>
              <a:prstGeom prst="rect">
                <a:avLst/>
              </a:prstGeom>
              <a:blipFill>
                <a:blip r:embed="rId2"/>
                <a:stretch>
                  <a:fillRect l="-2000" t="-2225" b="-3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9"/>
          <p:cNvSpPr/>
          <p:nvPr/>
        </p:nvSpPr>
        <p:spPr>
          <a:xfrm>
            <a:off x="8107099" y="795936"/>
            <a:ext cx="3038856" cy="1427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075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88" y="154954"/>
            <a:ext cx="11383384" cy="6400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A491A7-999E-C2EE-BE9C-F9C49FD16ED8}"/>
              </a:ext>
            </a:extLst>
          </p:cNvPr>
          <p:cNvSpPr/>
          <p:nvPr/>
        </p:nvSpPr>
        <p:spPr>
          <a:xfrm>
            <a:off x="6173755" y="4867469"/>
            <a:ext cx="4400938" cy="14462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80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22" y="230367"/>
            <a:ext cx="11383384" cy="6400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7C0B36-2C84-DC17-7054-F4C48B45E24E}"/>
              </a:ext>
            </a:extLst>
          </p:cNvPr>
          <p:cNvSpPr/>
          <p:nvPr/>
        </p:nvSpPr>
        <p:spPr>
          <a:xfrm>
            <a:off x="2381249" y="2404013"/>
            <a:ext cx="1762125" cy="3968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E6A9A0-562F-A03E-E443-238027B22B4A}"/>
              </a:ext>
            </a:extLst>
          </p:cNvPr>
          <p:cNvSpPr/>
          <p:nvPr/>
        </p:nvSpPr>
        <p:spPr>
          <a:xfrm>
            <a:off x="2375498" y="2800828"/>
            <a:ext cx="2725408" cy="4687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C7BF45-54B2-A3A5-47EF-D0848B3D8B37}"/>
              </a:ext>
            </a:extLst>
          </p:cNvPr>
          <p:cNvSpPr/>
          <p:nvPr/>
        </p:nvSpPr>
        <p:spPr>
          <a:xfrm>
            <a:off x="2375498" y="3260904"/>
            <a:ext cx="3703068" cy="4687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2710C0-25FC-F83B-562B-C2745099C251}"/>
              </a:ext>
            </a:extLst>
          </p:cNvPr>
          <p:cNvSpPr/>
          <p:nvPr/>
        </p:nvSpPr>
        <p:spPr>
          <a:xfrm>
            <a:off x="7134404" y="931772"/>
            <a:ext cx="4666350" cy="38618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2C2102-C530-2399-E158-E8747570320A}"/>
              </a:ext>
            </a:extLst>
          </p:cNvPr>
          <p:cNvSpPr/>
          <p:nvPr/>
        </p:nvSpPr>
        <p:spPr>
          <a:xfrm>
            <a:off x="2533649" y="2556413"/>
            <a:ext cx="1762125" cy="3968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6C309-5847-F54C-BF89-836027F11EDD}"/>
              </a:ext>
            </a:extLst>
          </p:cNvPr>
          <p:cNvSpPr/>
          <p:nvPr/>
        </p:nvSpPr>
        <p:spPr>
          <a:xfrm>
            <a:off x="2556653" y="4103417"/>
            <a:ext cx="4105634" cy="6412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8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4" y="117245"/>
            <a:ext cx="11383384" cy="6400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CA3CB8-D513-D380-BCAB-E5FB71A3EDE3}"/>
              </a:ext>
            </a:extLst>
          </p:cNvPr>
          <p:cNvSpPr/>
          <p:nvPr/>
        </p:nvSpPr>
        <p:spPr>
          <a:xfrm>
            <a:off x="46367" y="1506866"/>
            <a:ext cx="5198311" cy="43362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51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60" y="202088"/>
            <a:ext cx="1138338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48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dekick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dekick theme" id="{C4D590CD-F909-F44B-8687-455883549C75}" vid="{C642DEA5-1A3B-7B4C-A4D7-225F00870E8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a76dfa-9cce-4b0d-a803-fdb8f65360e4" xsi:nil="true"/>
    <lcf76f155ced4ddcb4097134ff3c332f xmlns="4fa3ab78-f645-430a-b623-f9b6e9c0e10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387BCA19BEAA46A630BD9F1B90AF29" ma:contentTypeVersion="12" ma:contentTypeDescription="Create a new document." ma:contentTypeScope="" ma:versionID="7cfda700d1d111f4e62738014ad2902f">
  <xsd:schema xmlns:xsd="http://www.w3.org/2001/XMLSchema" xmlns:xs="http://www.w3.org/2001/XMLSchema" xmlns:p="http://schemas.microsoft.com/office/2006/metadata/properties" xmlns:ns2="4fa3ab78-f645-430a-b623-f9b6e9c0e10f" xmlns:ns3="6ba76dfa-9cce-4b0d-a803-fdb8f65360e4" targetNamespace="http://schemas.microsoft.com/office/2006/metadata/properties" ma:root="true" ma:fieldsID="3e20bbc3479a912aec2b10142098a21b" ns2:_="" ns3:_="">
    <xsd:import namespace="4fa3ab78-f645-430a-b623-f9b6e9c0e10f"/>
    <xsd:import namespace="6ba76dfa-9cce-4b0d-a803-fdb8f65360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3ab78-f645-430a-b623-f9b6e9c0e1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ad89722-069d-4be7-beb9-ca47e914e2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76dfa-9cce-4b0d-a803-fdb8f65360e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b1c78a6-3d08-4b4b-931a-9b8dd8f9e0b4}" ma:internalName="TaxCatchAll" ma:showField="CatchAllData" ma:web="6ba76dfa-9cce-4b0d-a803-fdb8f65360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9B7AD4-5979-475E-8C31-70D468B7FB7F}">
  <ds:schemaRefs>
    <ds:schemaRef ds:uri="http://schemas.microsoft.com/office/2006/metadata/properties"/>
    <ds:schemaRef ds:uri="http://schemas.microsoft.com/office/infopath/2007/PartnerControls"/>
    <ds:schemaRef ds:uri="6ba76dfa-9cce-4b0d-a803-fdb8f65360e4"/>
    <ds:schemaRef ds:uri="4fa3ab78-f645-430a-b623-f9b6e9c0e10f"/>
  </ds:schemaRefs>
</ds:datastoreItem>
</file>

<file path=customXml/itemProps2.xml><?xml version="1.0" encoding="utf-8"?>
<ds:datastoreItem xmlns:ds="http://schemas.openxmlformats.org/officeDocument/2006/customXml" ds:itemID="{6769C885-EE71-4023-8FBE-1BD8C82E0C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a3ab78-f645-430a-b623-f9b6e9c0e10f"/>
    <ds:schemaRef ds:uri="6ba76dfa-9cce-4b0d-a803-fdb8f65360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547B4D-235C-489E-866B-AD9FF2646C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39</Words>
  <Application>Microsoft Office PowerPoint</Application>
  <PresentationFormat>Widescreen</PresentationFormat>
  <Paragraphs>14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Sidekick theme</vt:lpstr>
      <vt:lpstr>Turn and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True or False </vt:lpstr>
      <vt:lpstr>True or False </vt:lpstr>
      <vt:lpstr>True or False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Olaniba</dc:creator>
  <cp:lastModifiedBy>Paul</cp:lastModifiedBy>
  <cp:revision>687</cp:revision>
  <dcterms:created xsi:type="dcterms:W3CDTF">2022-07-16T07:23:52Z</dcterms:created>
  <dcterms:modified xsi:type="dcterms:W3CDTF">2026-04-14T23:54:04Z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0x01010080387BCA19BEAA46A630BD9F1B90AF29</vt:lpwstr>
  </property>
  <property fmtid="{D5CDD505-2E9C-101B-9397-08002B2CF9AE}" pid="3" name="Order">
    <vt:r8>5500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