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85" r:id="rId6"/>
    <p:sldMasterId id="2147483697" r:id="rId7"/>
  </p:sldMasterIdLst>
  <p:notesMasterIdLst>
    <p:notesMasterId r:id="rId36"/>
  </p:notesMasterIdLst>
  <p:sldIdLst>
    <p:sldId id="305" r:id="rId8"/>
    <p:sldId id="313" r:id="rId9"/>
    <p:sldId id="268" r:id="rId10"/>
    <p:sldId id="260" r:id="rId11"/>
    <p:sldId id="286" r:id="rId12"/>
    <p:sldId id="272" r:id="rId13"/>
    <p:sldId id="287" r:id="rId14"/>
    <p:sldId id="263" r:id="rId15"/>
    <p:sldId id="288" r:id="rId16"/>
    <p:sldId id="290" r:id="rId17"/>
    <p:sldId id="291" r:id="rId18"/>
    <p:sldId id="295" r:id="rId19"/>
    <p:sldId id="292" r:id="rId20"/>
    <p:sldId id="293" r:id="rId21"/>
    <p:sldId id="294" r:id="rId22"/>
    <p:sldId id="296" r:id="rId23"/>
    <p:sldId id="297" r:id="rId24"/>
    <p:sldId id="306" r:id="rId25"/>
    <p:sldId id="307" r:id="rId26"/>
    <p:sldId id="310" r:id="rId27"/>
    <p:sldId id="308" r:id="rId28"/>
    <p:sldId id="309" r:id="rId29"/>
    <p:sldId id="311" r:id="rId30"/>
    <p:sldId id="312" r:id="rId31"/>
    <p:sldId id="314" r:id="rId32"/>
    <p:sldId id="315" r:id="rId33"/>
    <p:sldId id="316" r:id="rId34"/>
    <p:sldId id="302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C49E8C-A82C-FAE9-B2E3-F5D29DF7CC2A}" v="71" dt="2026-03-10T03:20:56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microsoft.com/office/2015/10/relationships/revisionInfo" Target="revisionInfo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Marland" userId="S::david.marland@smoaeducation.org::b37a38c4-44a8-4793-9c1d-47b7aaf40efc" providerId="AD" clId="Web-{54EE58EE-7F03-FEBB-6337-5DFD74A11C0D}"/>
    <pc:docChg chg="addSld modSld">
      <pc:chgData name="David Marland" userId="S::david.marland@smoaeducation.org::b37a38c4-44a8-4793-9c1d-47b7aaf40efc" providerId="AD" clId="Web-{54EE58EE-7F03-FEBB-6337-5DFD74A11C0D}" dt="2026-03-05T07:55:04.564" v="16" actId="20577"/>
      <pc:docMkLst>
        <pc:docMk/>
      </pc:docMkLst>
      <pc:sldChg chg="addSp delSp modSp new">
        <pc:chgData name="David Marland" userId="S::david.marland@smoaeducation.org::b37a38c4-44a8-4793-9c1d-47b7aaf40efc" providerId="AD" clId="Web-{54EE58EE-7F03-FEBB-6337-5DFD74A11C0D}" dt="2026-03-05T07:55:04.564" v="16" actId="20577"/>
        <pc:sldMkLst>
          <pc:docMk/>
          <pc:sldMk cId="3945012918" sldId="313"/>
        </pc:sldMkLst>
        <pc:spChg chg="mod">
          <ac:chgData name="David Marland" userId="S::david.marland@smoaeducation.org::b37a38c4-44a8-4793-9c1d-47b7aaf40efc" providerId="AD" clId="Web-{54EE58EE-7F03-FEBB-6337-5DFD74A11C0D}" dt="2026-03-05T07:55:04.564" v="16" actId="20577"/>
          <ac:spMkLst>
            <pc:docMk/>
            <pc:sldMk cId="3945012918" sldId="313"/>
            <ac:spMk id="2" creationId="{4F6BFAE7-84F2-F301-4253-F243CF326098}"/>
          </ac:spMkLst>
        </pc:spChg>
        <pc:picChg chg="add mod ord">
          <ac:chgData name="David Marland" userId="S::david.marland@smoaeducation.org::b37a38c4-44a8-4793-9c1d-47b7aaf40efc" providerId="AD" clId="Web-{54EE58EE-7F03-FEBB-6337-5DFD74A11C0D}" dt="2026-03-05T07:54:53.017" v="4" actId="1076"/>
          <ac:picMkLst>
            <pc:docMk/>
            <pc:sldMk cId="3945012918" sldId="313"/>
            <ac:picMk id="4" creationId="{EF424070-75C6-4D0D-24B3-813A6FA023F3}"/>
          </ac:picMkLst>
        </pc:picChg>
      </pc:sldChg>
    </pc:docChg>
  </pc:docChgLst>
  <pc:docChgLst>
    <pc:chgData name="David Marland" userId="S::david.marland@smoaeducation.org::b37a38c4-44a8-4793-9c1d-47b7aaf40efc" providerId="AD" clId="Web-{E1C49E8C-A82C-FAE9-B2E3-F5D29DF7CC2A}"/>
    <pc:docChg chg="addSld modSld">
      <pc:chgData name="David Marland" userId="S::david.marland@smoaeducation.org::b37a38c4-44a8-4793-9c1d-47b7aaf40efc" providerId="AD" clId="Web-{E1C49E8C-A82C-FAE9-B2E3-F5D29DF7CC2A}" dt="2026-03-10T03:20:56.248" v="70" actId="20577"/>
      <pc:docMkLst>
        <pc:docMk/>
      </pc:docMkLst>
      <pc:sldChg chg="addSp modSp addAnim">
        <pc:chgData name="David Marland" userId="S::david.marland@smoaeducation.org::b37a38c4-44a8-4793-9c1d-47b7aaf40efc" providerId="AD" clId="Web-{E1C49E8C-A82C-FAE9-B2E3-F5D29DF7CC2A}" dt="2026-03-10T03:07:12.250" v="16" actId="14100"/>
        <pc:sldMkLst>
          <pc:docMk/>
          <pc:sldMk cId="3029779844" sldId="263"/>
        </pc:sldMkLst>
        <pc:spChg chg="add mod">
          <ac:chgData name="David Marland" userId="S::david.marland@smoaeducation.org::b37a38c4-44a8-4793-9c1d-47b7aaf40efc" providerId="AD" clId="Web-{E1C49E8C-A82C-FAE9-B2E3-F5D29DF7CC2A}" dt="2026-03-10T03:07:00.500" v="13" actId="14100"/>
          <ac:spMkLst>
            <pc:docMk/>
            <pc:sldMk cId="3029779844" sldId="263"/>
            <ac:spMk id="4" creationId="{CC1D3DEF-3268-1B52-DC8D-F11677930021}"/>
          </ac:spMkLst>
        </pc:spChg>
        <pc:spChg chg="add mod">
          <ac:chgData name="David Marland" userId="S::david.marland@smoaeducation.org::b37a38c4-44a8-4793-9c1d-47b7aaf40efc" providerId="AD" clId="Web-{E1C49E8C-A82C-FAE9-B2E3-F5D29DF7CC2A}" dt="2026-03-10T03:07:12.250" v="16" actId="14100"/>
          <ac:spMkLst>
            <pc:docMk/>
            <pc:sldMk cId="3029779844" sldId="263"/>
            <ac:spMk id="6" creationId="{BBF01410-0402-4A11-7CB4-AA00494E1825}"/>
          </ac:spMkLst>
        </pc:spChg>
      </pc:sldChg>
      <pc:sldChg chg="addSp modSp addAnim">
        <pc:chgData name="David Marland" userId="S::david.marland@smoaeducation.org::b37a38c4-44a8-4793-9c1d-47b7aaf40efc" providerId="AD" clId="Web-{E1C49E8C-A82C-FAE9-B2E3-F5D29DF7CC2A}" dt="2026-03-10T03:05:59.701" v="6" actId="14100"/>
        <pc:sldMkLst>
          <pc:docMk/>
          <pc:sldMk cId="3254330213" sldId="286"/>
        </pc:sldMkLst>
        <pc:spChg chg="add mod">
          <ac:chgData name="David Marland" userId="S::david.marland@smoaeducation.org::b37a38c4-44a8-4793-9c1d-47b7aaf40efc" providerId="AD" clId="Web-{E1C49E8C-A82C-FAE9-B2E3-F5D29DF7CC2A}" dt="2026-03-10T03:05:46.154" v="3" actId="20577"/>
          <ac:spMkLst>
            <pc:docMk/>
            <pc:sldMk cId="3254330213" sldId="286"/>
            <ac:spMk id="3" creationId="{F6AC3EDF-C259-9F8C-4ED9-A8160E3B0ADD}"/>
          </ac:spMkLst>
        </pc:spChg>
        <pc:spChg chg="add mod">
          <ac:chgData name="David Marland" userId="S::david.marland@smoaeducation.org::b37a38c4-44a8-4793-9c1d-47b7aaf40efc" providerId="AD" clId="Web-{E1C49E8C-A82C-FAE9-B2E3-F5D29DF7CC2A}" dt="2026-03-10T03:05:59.701" v="6" actId="14100"/>
          <ac:spMkLst>
            <pc:docMk/>
            <pc:sldMk cId="3254330213" sldId="286"/>
            <ac:spMk id="5" creationId="{21224B85-82B6-5333-407B-8717FC5257D4}"/>
          </ac:spMkLst>
        </pc:spChg>
      </pc:sldChg>
      <pc:sldChg chg="addSp modSp addAnim">
        <pc:chgData name="David Marland" userId="S::david.marland@smoaeducation.org::b37a38c4-44a8-4793-9c1d-47b7aaf40efc" providerId="AD" clId="Web-{E1C49E8C-A82C-FAE9-B2E3-F5D29DF7CC2A}" dt="2026-03-10T03:06:32.968" v="9" actId="14100"/>
        <pc:sldMkLst>
          <pc:docMk/>
          <pc:sldMk cId="2871072891" sldId="287"/>
        </pc:sldMkLst>
        <pc:spChg chg="add mod">
          <ac:chgData name="David Marland" userId="S::david.marland@smoaeducation.org::b37a38c4-44a8-4793-9c1d-47b7aaf40efc" providerId="AD" clId="Web-{E1C49E8C-A82C-FAE9-B2E3-F5D29DF7CC2A}" dt="2026-03-10T03:06:32.968" v="9" actId="14100"/>
          <ac:spMkLst>
            <pc:docMk/>
            <pc:sldMk cId="2871072891" sldId="287"/>
            <ac:spMk id="4" creationId="{36D6A356-4A6A-20E5-51B1-F3424688AC9E}"/>
          </ac:spMkLst>
        </pc:spChg>
      </pc:sldChg>
      <pc:sldChg chg="addSp modSp addAnim">
        <pc:chgData name="David Marland" userId="S::david.marland@smoaeducation.org::b37a38c4-44a8-4793-9c1d-47b7aaf40efc" providerId="AD" clId="Web-{E1C49E8C-A82C-FAE9-B2E3-F5D29DF7CC2A}" dt="2026-03-10T03:07:58.970" v="22" actId="1076"/>
        <pc:sldMkLst>
          <pc:docMk/>
          <pc:sldMk cId="973691816" sldId="288"/>
        </pc:sldMkLst>
        <pc:spChg chg="add mod">
          <ac:chgData name="David Marland" userId="S::david.marland@smoaeducation.org::b37a38c4-44a8-4793-9c1d-47b7aaf40efc" providerId="AD" clId="Web-{E1C49E8C-A82C-FAE9-B2E3-F5D29DF7CC2A}" dt="2026-03-10T03:07:47.408" v="19" actId="14100"/>
          <ac:spMkLst>
            <pc:docMk/>
            <pc:sldMk cId="973691816" sldId="288"/>
            <ac:spMk id="4" creationId="{AE4E41E5-9D06-035B-DB76-B51342C03DD1}"/>
          </ac:spMkLst>
        </pc:spChg>
        <pc:spChg chg="add mod">
          <ac:chgData name="David Marland" userId="S::david.marland@smoaeducation.org::b37a38c4-44a8-4793-9c1d-47b7aaf40efc" providerId="AD" clId="Web-{E1C49E8C-A82C-FAE9-B2E3-F5D29DF7CC2A}" dt="2026-03-10T03:07:58.970" v="22" actId="1076"/>
          <ac:spMkLst>
            <pc:docMk/>
            <pc:sldMk cId="973691816" sldId="288"/>
            <ac:spMk id="6" creationId="{4D117155-7BC9-B3BD-27EF-F3E61BF5C1B2}"/>
          </ac:spMkLst>
        </pc:spChg>
      </pc:sldChg>
      <pc:sldChg chg="addSp delSp modSp addAnim delAnim">
        <pc:chgData name="David Marland" userId="S::david.marland@smoaeducation.org::b37a38c4-44a8-4793-9c1d-47b7aaf40efc" providerId="AD" clId="Web-{E1C49E8C-A82C-FAE9-B2E3-F5D29DF7CC2A}" dt="2026-03-10T03:08:50.738" v="40" actId="1076"/>
        <pc:sldMkLst>
          <pc:docMk/>
          <pc:sldMk cId="617916219" sldId="290"/>
        </pc:sldMkLst>
        <pc:spChg chg="add mod">
          <ac:chgData name="David Marland" userId="S::david.marland@smoaeducation.org::b37a38c4-44a8-4793-9c1d-47b7aaf40efc" providerId="AD" clId="Web-{E1C49E8C-A82C-FAE9-B2E3-F5D29DF7CC2A}" dt="2026-03-10T03:08:14.627" v="27" actId="1076"/>
          <ac:spMkLst>
            <pc:docMk/>
            <pc:sldMk cId="617916219" sldId="290"/>
            <ac:spMk id="4" creationId="{23113BE2-4224-781C-104F-1368D8843C5A}"/>
          </ac:spMkLst>
        </pc:spChg>
        <pc:spChg chg="add mod">
          <ac:chgData name="David Marland" userId="S::david.marland@smoaeducation.org::b37a38c4-44a8-4793-9c1d-47b7aaf40efc" providerId="AD" clId="Web-{E1C49E8C-A82C-FAE9-B2E3-F5D29DF7CC2A}" dt="2026-03-10T03:08:20.127" v="29" actId="1076"/>
          <ac:spMkLst>
            <pc:docMk/>
            <pc:sldMk cId="617916219" sldId="290"/>
            <ac:spMk id="6" creationId="{387058BC-BE1E-33CA-DFB0-B926A3D4D42E}"/>
          </ac:spMkLst>
        </pc:spChg>
        <pc:spChg chg="add mod">
          <ac:chgData name="David Marland" userId="S::david.marland@smoaeducation.org::b37a38c4-44a8-4793-9c1d-47b7aaf40efc" providerId="AD" clId="Web-{E1C49E8C-A82C-FAE9-B2E3-F5D29DF7CC2A}" dt="2026-03-10T03:08:25.237" v="31" actId="1076"/>
          <ac:spMkLst>
            <pc:docMk/>
            <pc:sldMk cId="617916219" sldId="290"/>
            <ac:spMk id="8" creationId="{2775EA14-B870-EB59-AAAB-2C0D11D73461}"/>
          </ac:spMkLst>
        </pc:spChg>
        <pc:spChg chg="add mod">
          <ac:chgData name="David Marland" userId="S::david.marland@smoaeducation.org::b37a38c4-44a8-4793-9c1d-47b7aaf40efc" providerId="AD" clId="Web-{E1C49E8C-A82C-FAE9-B2E3-F5D29DF7CC2A}" dt="2026-03-10T03:08:32.315" v="34" actId="14100"/>
          <ac:spMkLst>
            <pc:docMk/>
            <pc:sldMk cId="617916219" sldId="290"/>
            <ac:spMk id="10" creationId="{BCFC2260-AA9C-E3FD-E0E1-D528D9E14B98}"/>
          </ac:spMkLst>
        </pc:spChg>
        <pc:spChg chg="add del">
          <ac:chgData name="David Marland" userId="S::david.marland@smoaeducation.org::b37a38c4-44a8-4793-9c1d-47b7aaf40efc" providerId="AD" clId="Web-{E1C49E8C-A82C-FAE9-B2E3-F5D29DF7CC2A}" dt="2026-03-10T03:08:38.784" v="36"/>
          <ac:spMkLst>
            <pc:docMk/>
            <pc:sldMk cId="617916219" sldId="290"/>
            <ac:spMk id="12" creationId="{EF9634ED-1018-43A8-B270-8F44D76EA08F}"/>
          </ac:spMkLst>
        </pc:spChg>
        <pc:spChg chg="add mod">
          <ac:chgData name="David Marland" userId="S::david.marland@smoaeducation.org::b37a38c4-44a8-4793-9c1d-47b7aaf40efc" providerId="AD" clId="Web-{E1C49E8C-A82C-FAE9-B2E3-F5D29DF7CC2A}" dt="2026-03-10T03:08:45.722" v="38" actId="1076"/>
          <ac:spMkLst>
            <pc:docMk/>
            <pc:sldMk cId="617916219" sldId="290"/>
            <ac:spMk id="14" creationId="{121EF530-9C3A-9CE3-E5F7-1689B60264E8}"/>
          </ac:spMkLst>
        </pc:spChg>
        <pc:spChg chg="add mod">
          <ac:chgData name="David Marland" userId="S::david.marland@smoaeducation.org::b37a38c4-44a8-4793-9c1d-47b7aaf40efc" providerId="AD" clId="Web-{E1C49E8C-A82C-FAE9-B2E3-F5D29DF7CC2A}" dt="2026-03-10T03:08:50.738" v="40" actId="1076"/>
          <ac:spMkLst>
            <pc:docMk/>
            <pc:sldMk cId="617916219" sldId="290"/>
            <ac:spMk id="16" creationId="{F4CF947D-9126-EDDA-B6D3-3D06C21960BB}"/>
          </ac:spMkLst>
        </pc:spChg>
      </pc:sldChg>
      <pc:sldChg chg="addAnim">
        <pc:chgData name="David Marland" userId="S::david.marland@smoaeducation.org::b37a38c4-44a8-4793-9c1d-47b7aaf40efc" providerId="AD" clId="Web-{E1C49E8C-A82C-FAE9-B2E3-F5D29DF7CC2A}" dt="2026-03-10T03:09:40.531" v="41"/>
        <pc:sldMkLst>
          <pc:docMk/>
          <pc:sldMk cId="3192774804" sldId="294"/>
        </pc:sldMkLst>
      </pc:sldChg>
      <pc:sldChg chg="addSp delSp modSp new addAnim">
        <pc:chgData name="David Marland" userId="S::david.marland@smoaeducation.org::b37a38c4-44a8-4793-9c1d-47b7aaf40efc" providerId="AD" clId="Web-{E1C49E8C-A82C-FAE9-B2E3-F5D29DF7CC2A}" dt="2026-03-10T03:18:26.555" v="54"/>
        <pc:sldMkLst>
          <pc:docMk/>
          <pc:sldMk cId="318736782" sldId="314"/>
        </pc:sldMkLst>
        <pc:spChg chg="mod">
          <ac:chgData name="David Marland" userId="S::david.marland@smoaeducation.org::b37a38c4-44a8-4793-9c1d-47b7aaf40efc" providerId="AD" clId="Web-{E1C49E8C-A82C-FAE9-B2E3-F5D29DF7CC2A}" dt="2026-03-10T03:17:50.053" v="46" actId="20577"/>
          <ac:spMkLst>
            <pc:docMk/>
            <pc:sldMk cId="318736782" sldId="314"/>
            <ac:spMk id="2" creationId="{F5F17FEC-A198-DC93-7ADE-C09C571ADFBD}"/>
          </ac:spMkLst>
        </pc:spChg>
        <pc:spChg chg="del">
          <ac:chgData name="David Marland" userId="S::david.marland@smoaeducation.org::b37a38c4-44a8-4793-9c1d-47b7aaf40efc" providerId="AD" clId="Web-{E1C49E8C-A82C-FAE9-B2E3-F5D29DF7CC2A}" dt="2026-03-10T03:18:00.335" v="47"/>
          <ac:spMkLst>
            <pc:docMk/>
            <pc:sldMk cId="318736782" sldId="314"/>
            <ac:spMk id="3" creationId="{FD9A49B4-5154-B2D0-E9F0-9561599EBE1D}"/>
          </ac:spMkLst>
        </pc:spChg>
        <pc:spChg chg="add mod">
          <ac:chgData name="David Marland" userId="S::david.marland@smoaeducation.org::b37a38c4-44a8-4793-9c1d-47b7aaf40efc" providerId="AD" clId="Web-{E1C49E8C-A82C-FAE9-B2E3-F5D29DF7CC2A}" dt="2026-03-10T03:18:22.023" v="53" actId="20577"/>
          <ac:spMkLst>
            <pc:docMk/>
            <pc:sldMk cId="318736782" sldId="314"/>
            <ac:spMk id="6" creationId="{6BCC8D4A-67B4-AE9F-4492-2B604C551A64}"/>
          </ac:spMkLst>
        </pc:spChg>
        <pc:picChg chg="add mod ord">
          <ac:chgData name="David Marland" userId="S::david.marland@smoaeducation.org::b37a38c4-44a8-4793-9c1d-47b7aaf40efc" providerId="AD" clId="Web-{E1C49E8C-A82C-FAE9-B2E3-F5D29DF7CC2A}" dt="2026-03-10T03:18:09.632" v="50" actId="1076"/>
          <ac:picMkLst>
            <pc:docMk/>
            <pc:sldMk cId="318736782" sldId="314"/>
            <ac:picMk id="4" creationId="{6BD30A0A-BC9B-52E6-5F3A-4EEB5C98D2C3}"/>
          </ac:picMkLst>
        </pc:picChg>
      </pc:sldChg>
      <pc:sldChg chg="addSp delSp modSp add replId">
        <pc:chgData name="David Marland" userId="S::david.marland@smoaeducation.org::b37a38c4-44a8-4793-9c1d-47b7aaf40efc" providerId="AD" clId="Web-{E1C49E8C-A82C-FAE9-B2E3-F5D29DF7CC2A}" dt="2026-03-10T03:19:36.636" v="60" actId="14100"/>
        <pc:sldMkLst>
          <pc:docMk/>
          <pc:sldMk cId="2030094037" sldId="315"/>
        </pc:sldMkLst>
        <pc:spChg chg="add del mod">
          <ac:chgData name="David Marland" userId="S::david.marland@smoaeducation.org::b37a38c4-44a8-4793-9c1d-47b7aaf40efc" providerId="AD" clId="Web-{E1C49E8C-A82C-FAE9-B2E3-F5D29DF7CC2A}" dt="2026-03-10T03:19:28.042" v="57"/>
          <ac:spMkLst>
            <pc:docMk/>
            <pc:sldMk cId="2030094037" sldId="315"/>
            <ac:spMk id="5" creationId="{200DA694-5F09-BB98-E60F-F45792E30EE1}"/>
          </ac:spMkLst>
        </pc:spChg>
        <pc:picChg chg="del">
          <ac:chgData name="David Marland" userId="S::david.marland@smoaeducation.org::b37a38c4-44a8-4793-9c1d-47b7aaf40efc" providerId="AD" clId="Web-{E1C49E8C-A82C-FAE9-B2E3-F5D29DF7CC2A}" dt="2026-03-10T03:19:16.276" v="56"/>
          <ac:picMkLst>
            <pc:docMk/>
            <pc:sldMk cId="2030094037" sldId="315"/>
            <ac:picMk id="4" creationId="{0AC3D0CB-ED71-45C2-1A5E-E142C034A705}"/>
          </ac:picMkLst>
        </pc:picChg>
        <pc:picChg chg="add mod ord">
          <ac:chgData name="David Marland" userId="S::david.marland@smoaeducation.org::b37a38c4-44a8-4793-9c1d-47b7aaf40efc" providerId="AD" clId="Web-{E1C49E8C-A82C-FAE9-B2E3-F5D29DF7CC2A}" dt="2026-03-10T03:19:36.636" v="60" actId="14100"/>
          <ac:picMkLst>
            <pc:docMk/>
            <pc:sldMk cId="2030094037" sldId="315"/>
            <ac:picMk id="7" creationId="{99248D72-ACB9-DB80-78D5-7458BB790E2A}"/>
          </ac:picMkLst>
        </pc:picChg>
      </pc:sldChg>
      <pc:sldChg chg="addSp delSp modSp new addAnim">
        <pc:chgData name="David Marland" userId="S::david.marland@smoaeducation.org::b37a38c4-44a8-4793-9c1d-47b7aaf40efc" providerId="AD" clId="Web-{E1C49E8C-A82C-FAE9-B2E3-F5D29DF7CC2A}" dt="2026-03-10T03:20:56.248" v="70" actId="20577"/>
        <pc:sldMkLst>
          <pc:docMk/>
          <pc:sldMk cId="2637434546" sldId="316"/>
        </pc:sldMkLst>
        <pc:spChg chg="mod">
          <ac:chgData name="David Marland" userId="S::david.marland@smoaeducation.org::b37a38c4-44a8-4793-9c1d-47b7aaf40efc" providerId="AD" clId="Web-{E1C49E8C-A82C-FAE9-B2E3-F5D29DF7CC2A}" dt="2026-03-10T03:20:44.701" v="68" actId="20577"/>
          <ac:spMkLst>
            <pc:docMk/>
            <pc:sldMk cId="2637434546" sldId="316"/>
            <ac:spMk id="2" creationId="{6A9B74DC-02B4-2B45-B4E0-6BFB6527CEB8}"/>
          </ac:spMkLst>
        </pc:spChg>
        <pc:spChg chg="del">
          <ac:chgData name="David Marland" userId="S::david.marland@smoaeducation.org::b37a38c4-44a8-4793-9c1d-47b7aaf40efc" providerId="AD" clId="Web-{E1C49E8C-A82C-FAE9-B2E3-F5D29DF7CC2A}" dt="2026-03-10T03:20:33.310" v="62"/>
          <ac:spMkLst>
            <pc:docMk/>
            <pc:sldMk cId="2637434546" sldId="316"/>
            <ac:spMk id="3" creationId="{B50E27A5-5F44-FC04-D79A-3E7C98A5E1ED}"/>
          </ac:spMkLst>
        </pc:spChg>
        <pc:spChg chg="add mod">
          <ac:chgData name="David Marland" userId="S::david.marland@smoaeducation.org::b37a38c4-44a8-4793-9c1d-47b7aaf40efc" providerId="AD" clId="Web-{E1C49E8C-A82C-FAE9-B2E3-F5D29DF7CC2A}" dt="2026-03-10T03:20:56.248" v="70" actId="20577"/>
          <ac:spMkLst>
            <pc:docMk/>
            <pc:sldMk cId="2637434546" sldId="316"/>
            <ac:spMk id="6" creationId="{C2C1642B-8202-76A2-440D-05F6F4E2ED7C}"/>
          </ac:spMkLst>
        </pc:spChg>
        <pc:picChg chg="add mod ord">
          <ac:chgData name="David Marland" userId="S::david.marland@smoaeducation.org::b37a38c4-44a8-4793-9c1d-47b7aaf40efc" providerId="AD" clId="Web-{E1C49E8C-A82C-FAE9-B2E3-F5D29DF7CC2A}" dt="2026-03-10T03:20:39.951" v="64" actId="1076"/>
          <ac:picMkLst>
            <pc:docMk/>
            <pc:sldMk cId="2637434546" sldId="316"/>
            <ac:picMk id="4" creationId="{5B3AE38E-1070-BC80-4D03-42B742CF19D1}"/>
          </ac:picMkLst>
        </pc:picChg>
      </pc:sldChg>
    </pc:docChg>
  </pc:docChgLst>
  <pc:docChgLst>
    <pc:chgData name="David Marland" userId="S::david.marland@smoaeducation.org::b37a38c4-44a8-4793-9c1d-47b7aaf40efc" providerId="AD" clId="Web-{6D9004BD-2952-DB04-2B92-9B8E82F9E522}"/>
    <pc:docChg chg="addSld modSld">
      <pc:chgData name="David Marland" userId="S::david.marland@smoaeducation.org::b37a38c4-44a8-4793-9c1d-47b7aaf40efc" providerId="AD" clId="Web-{6D9004BD-2952-DB04-2B92-9B8E82F9E522}" dt="2026-03-05T07:01:45.787" v="31" actId="14100"/>
      <pc:docMkLst>
        <pc:docMk/>
      </pc:docMkLst>
      <pc:sldChg chg="addSp delSp modSp new">
        <pc:chgData name="David Marland" userId="S::david.marland@smoaeducation.org::b37a38c4-44a8-4793-9c1d-47b7aaf40efc" providerId="AD" clId="Web-{6D9004BD-2952-DB04-2B92-9B8E82F9E522}" dt="2026-03-05T06:48:10.476" v="3" actId="14100"/>
        <pc:sldMkLst>
          <pc:docMk/>
          <pc:sldMk cId="1938619536" sldId="306"/>
        </pc:sldMkLst>
        <pc:picChg chg="add mod ord">
          <ac:chgData name="David Marland" userId="S::david.marland@smoaeducation.org::b37a38c4-44a8-4793-9c1d-47b7aaf40efc" providerId="AD" clId="Web-{6D9004BD-2952-DB04-2B92-9B8E82F9E522}" dt="2026-03-05T06:48:10.476" v="3" actId="14100"/>
          <ac:picMkLst>
            <pc:docMk/>
            <pc:sldMk cId="1938619536" sldId="306"/>
            <ac:picMk id="4" creationId="{6B5B1B68-CDF9-F66F-F462-40B4354ADCC5}"/>
          </ac:picMkLst>
        </pc:picChg>
      </pc:sldChg>
      <pc:sldChg chg="addSp delSp modSp new">
        <pc:chgData name="David Marland" userId="S::david.marland@smoaeducation.org::b37a38c4-44a8-4793-9c1d-47b7aaf40efc" providerId="AD" clId="Web-{6D9004BD-2952-DB04-2B92-9B8E82F9E522}" dt="2026-03-05T06:49:16.710" v="7" actId="14100"/>
        <pc:sldMkLst>
          <pc:docMk/>
          <pc:sldMk cId="1486165158" sldId="307"/>
        </pc:sldMkLst>
        <pc:picChg chg="add mod ord">
          <ac:chgData name="David Marland" userId="S::david.marland@smoaeducation.org::b37a38c4-44a8-4793-9c1d-47b7aaf40efc" providerId="AD" clId="Web-{6D9004BD-2952-DB04-2B92-9B8E82F9E522}" dt="2026-03-05T06:49:16.710" v="7" actId="14100"/>
          <ac:picMkLst>
            <pc:docMk/>
            <pc:sldMk cId="1486165158" sldId="307"/>
            <ac:picMk id="4" creationId="{D872A663-B8D1-FE19-1E88-9B50730CECA9}"/>
          </ac:picMkLst>
        </pc:picChg>
      </pc:sldChg>
      <pc:sldChg chg="addSp delSp modSp new addAnim">
        <pc:chgData name="David Marland" userId="S::david.marland@smoaeducation.org::b37a38c4-44a8-4793-9c1d-47b7aaf40efc" providerId="AD" clId="Web-{6D9004BD-2952-DB04-2B92-9B8E82F9E522}" dt="2026-03-05T06:51:40.787" v="15"/>
        <pc:sldMkLst>
          <pc:docMk/>
          <pc:sldMk cId="3327683080" sldId="308"/>
        </pc:sldMkLst>
        <pc:picChg chg="add mod ord">
          <ac:chgData name="David Marland" userId="S::david.marland@smoaeducation.org::b37a38c4-44a8-4793-9c1d-47b7aaf40efc" providerId="AD" clId="Web-{6D9004BD-2952-DB04-2B92-9B8E82F9E522}" dt="2026-03-05T06:50:51.881" v="11" actId="14100"/>
          <ac:picMkLst>
            <pc:docMk/>
            <pc:sldMk cId="3327683080" sldId="308"/>
            <ac:picMk id="4" creationId="{A0ED001B-D888-6ABA-CEDB-37BEBED08D2C}"/>
          </ac:picMkLst>
        </pc:picChg>
        <pc:picChg chg="add mod">
          <ac:chgData name="David Marland" userId="S::david.marland@smoaeducation.org::b37a38c4-44a8-4793-9c1d-47b7aaf40efc" providerId="AD" clId="Web-{6D9004BD-2952-DB04-2B92-9B8E82F9E522}" dt="2026-03-05T06:51:35.178" v="14" actId="14100"/>
          <ac:picMkLst>
            <pc:docMk/>
            <pc:sldMk cId="3327683080" sldId="308"/>
            <ac:picMk id="5" creationId="{8A0EA4BB-ED22-57B4-3F1F-37D925829344}"/>
          </ac:picMkLst>
        </pc:picChg>
      </pc:sldChg>
      <pc:sldChg chg="addSp delSp modSp new">
        <pc:chgData name="David Marland" userId="S::david.marland@smoaeducation.org::b37a38c4-44a8-4793-9c1d-47b7aaf40efc" providerId="AD" clId="Web-{6D9004BD-2952-DB04-2B92-9B8E82F9E522}" dt="2026-03-05T06:52:29.100" v="19" actId="14100"/>
        <pc:sldMkLst>
          <pc:docMk/>
          <pc:sldMk cId="266561532" sldId="309"/>
        </pc:sldMkLst>
        <pc:picChg chg="add mod ord">
          <ac:chgData name="David Marland" userId="S::david.marland@smoaeducation.org::b37a38c4-44a8-4793-9c1d-47b7aaf40efc" providerId="AD" clId="Web-{6D9004BD-2952-DB04-2B92-9B8E82F9E522}" dt="2026-03-05T06:52:29.100" v="19" actId="14100"/>
          <ac:picMkLst>
            <pc:docMk/>
            <pc:sldMk cId="266561532" sldId="309"/>
            <ac:picMk id="4" creationId="{B1E35216-AA20-754B-E4DE-D274FBD60160}"/>
          </ac:picMkLst>
        </pc:picChg>
      </pc:sldChg>
      <pc:sldChg chg="addSp delSp modSp new">
        <pc:chgData name="David Marland" userId="S::david.marland@smoaeducation.org::b37a38c4-44a8-4793-9c1d-47b7aaf40efc" providerId="AD" clId="Web-{6D9004BD-2952-DB04-2B92-9B8E82F9E522}" dt="2026-03-05T06:53:06.897" v="23" actId="14100"/>
        <pc:sldMkLst>
          <pc:docMk/>
          <pc:sldMk cId="1818607384" sldId="310"/>
        </pc:sldMkLst>
        <pc:picChg chg="add mod ord">
          <ac:chgData name="David Marland" userId="S::david.marland@smoaeducation.org::b37a38c4-44a8-4793-9c1d-47b7aaf40efc" providerId="AD" clId="Web-{6D9004BD-2952-DB04-2B92-9B8E82F9E522}" dt="2026-03-05T06:53:06.897" v="23" actId="14100"/>
          <ac:picMkLst>
            <pc:docMk/>
            <pc:sldMk cId="1818607384" sldId="310"/>
            <ac:picMk id="4" creationId="{8E4C88B7-BCDB-E70A-EA8A-4E2299DF1CD4}"/>
          </ac:picMkLst>
        </pc:picChg>
      </pc:sldChg>
      <pc:sldChg chg="addSp delSp modSp new">
        <pc:chgData name="David Marland" userId="S::david.marland@smoaeducation.org::b37a38c4-44a8-4793-9c1d-47b7aaf40efc" providerId="AD" clId="Web-{6D9004BD-2952-DB04-2B92-9B8E82F9E522}" dt="2026-03-05T07:01:03.850" v="27" actId="14100"/>
        <pc:sldMkLst>
          <pc:docMk/>
          <pc:sldMk cId="593116326" sldId="311"/>
        </pc:sldMkLst>
        <pc:picChg chg="add mod ord">
          <ac:chgData name="David Marland" userId="S::david.marland@smoaeducation.org::b37a38c4-44a8-4793-9c1d-47b7aaf40efc" providerId="AD" clId="Web-{6D9004BD-2952-DB04-2B92-9B8E82F9E522}" dt="2026-03-05T07:01:03.850" v="27" actId="14100"/>
          <ac:picMkLst>
            <pc:docMk/>
            <pc:sldMk cId="593116326" sldId="311"/>
            <ac:picMk id="4" creationId="{40248FFD-ABA6-184A-9A61-4F539ADBD31A}"/>
          </ac:picMkLst>
        </pc:picChg>
      </pc:sldChg>
      <pc:sldChg chg="addSp delSp modSp new">
        <pc:chgData name="David Marland" userId="S::david.marland@smoaeducation.org::b37a38c4-44a8-4793-9c1d-47b7aaf40efc" providerId="AD" clId="Web-{6D9004BD-2952-DB04-2B92-9B8E82F9E522}" dt="2026-03-05T07:01:45.787" v="31" actId="14100"/>
        <pc:sldMkLst>
          <pc:docMk/>
          <pc:sldMk cId="3937549656" sldId="312"/>
        </pc:sldMkLst>
        <pc:picChg chg="add mod ord">
          <ac:chgData name="David Marland" userId="S::david.marland@smoaeducation.org::b37a38c4-44a8-4793-9c1d-47b7aaf40efc" providerId="AD" clId="Web-{6D9004BD-2952-DB04-2B92-9B8E82F9E522}" dt="2026-03-05T07:01:45.787" v="31" actId="14100"/>
          <ac:picMkLst>
            <pc:docMk/>
            <pc:sldMk cId="3937549656" sldId="312"/>
            <ac:picMk id="4" creationId="{1EE76E71-3EB6-F05B-750A-C992C3F58A5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597E1-47A8-400A-B9A4-67E1540966E0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55E9D-42DF-41C5-AE56-F13D162793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11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49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020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757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870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188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777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14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667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166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06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375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037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4807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657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3" indent="0" algn="ctr">
              <a:buNone/>
              <a:defRPr sz="1800"/>
            </a:lvl3pPr>
            <a:lvl4pPr marL="1371530" indent="0" algn="ctr">
              <a:buNone/>
              <a:defRPr sz="1600"/>
            </a:lvl4pPr>
            <a:lvl5pPr marL="1828706" indent="0" algn="ctr">
              <a:buNone/>
              <a:defRPr sz="1600"/>
            </a:lvl5pPr>
            <a:lvl6pPr marL="2285883" indent="0" algn="ctr">
              <a:buNone/>
              <a:defRPr sz="1600"/>
            </a:lvl6pPr>
            <a:lvl7pPr marL="2743060" indent="0" algn="ctr">
              <a:buNone/>
              <a:defRPr sz="1600"/>
            </a:lvl7pPr>
            <a:lvl8pPr marL="3200236" indent="0" algn="ctr">
              <a:buNone/>
              <a:defRPr sz="1600"/>
            </a:lvl8pPr>
            <a:lvl9pPr marL="365741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0423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314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7280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60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12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9979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91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6717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6104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7" indent="0">
              <a:buNone/>
              <a:defRPr sz="1400"/>
            </a:lvl2pPr>
            <a:lvl3pPr marL="914353" indent="0">
              <a:buNone/>
              <a:defRPr sz="1200"/>
            </a:lvl3pPr>
            <a:lvl4pPr marL="1371530" indent="0">
              <a:buNone/>
              <a:defRPr sz="1000"/>
            </a:lvl4pPr>
            <a:lvl5pPr marL="1828706" indent="0">
              <a:buNone/>
              <a:defRPr sz="1000"/>
            </a:lvl5pPr>
            <a:lvl6pPr marL="2285883" indent="0">
              <a:buNone/>
              <a:defRPr sz="1000"/>
            </a:lvl6pPr>
            <a:lvl7pPr marL="2743060" indent="0">
              <a:buNone/>
              <a:defRPr sz="1000"/>
            </a:lvl7pPr>
            <a:lvl8pPr marL="3200236" indent="0">
              <a:buNone/>
              <a:defRPr sz="1000"/>
            </a:lvl8pPr>
            <a:lvl9pPr marL="365741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09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8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914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57D9-99ED-1A40-A7A3-40A5AA2777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306F10-97F4-D540-B2EA-84F71398B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6AFB2-A930-7742-8436-6DCF71C61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AFF11-4C2B-294C-802E-C0F447C95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15280-5BDB-A94A-9DF5-E19FA00D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861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ACCA2-AD31-244C-9B54-57EE3E53E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81446A-44EE-D742-B12E-FF5C2F6A6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61EBF-A8F9-5048-8B59-00A16168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6C1A9F-8782-7542-BE0A-431D72EC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768DE6-A2CD-BB45-A2A2-8C6B4FE17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080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37C56-842A-D141-93C0-14575977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07B2F1-A101-4A4B-814F-2B2A006CA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C0DE33-5248-B044-B8CD-C8A8BD253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DC924-E96B-B949-A371-F442A15E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A7E24-A5C0-C84B-A770-BACC88C5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52232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2CCA2-D615-1944-90DD-2506E112E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8C41A-D70B-2745-9F90-5FFF510207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23CE2-E3C8-B744-9BAE-6FC87E55C8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BA3AD-D18F-5945-9F21-7874E97B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22924E-3633-E44E-A55A-8275A4CB8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139D93-728D-8344-9456-FDD6684DA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17750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84788-C4AE-7B48-891E-F3FCF273E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17718-4155-F640-AA21-F5A0026CB3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0DF77D-4101-2248-B8CF-7ED7BA5DFE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C5145D-3D1A-E245-ACB9-DC84D56C4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7CCF87-929D-1D4F-A595-424DBECDCA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6E825A-A6A4-A542-8D57-6F540E774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16062F-840A-1544-9F6E-31D35FD1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A7834F-8B60-4A49-94C1-7F125C4E8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06303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7B37F-6BE6-6044-BE57-5B7E6CA8B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31A27C-64B1-944E-92CE-05720964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F4C7AD3-4EF3-6545-85D1-C8073887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09C497-03F8-634D-8B41-09D7A1300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78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123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2DC836-6369-2448-9882-94E658B4E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A2AF1A-B432-4F47-9449-315D37648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14A86B-12F9-DF44-B8C9-71BF989E7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2098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5CA11-F5F2-7942-91FA-66526E94E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7AFB6-0789-464D-8AF6-83A43497D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CA69B5-246F-EC43-A546-7FD5A0119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8FCFF-EFF6-4741-813A-EAD0C0CF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A6CF35-1F43-F346-8F61-96AE46E32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436BE-B746-F849-8162-CC9077D69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0887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7878F-FEC7-2A42-8A24-383458FE0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A84D0-6791-5D46-84B6-8050018ABA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2AF4E-780C-1042-BA6A-8FEE78EBDD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09DDE4-64B8-E74E-AB82-4CA32911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BC4C5B-C060-8149-8D51-C8A2BFF2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13A8A3-A3A0-9041-A894-8CC99A88E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8942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76CFA-A26F-AF40-BF69-162335AA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2461B-5602-5449-AE09-D5B7182A11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F0DBE-B642-E043-BD9B-3F21EE125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531FB-7305-304D-AE14-8C2985B1F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24DC4-60A6-4E49-862A-545DD4BB5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8317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281915-E72F-7E49-B895-A1A7DB6870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0D89F0-29FD-174F-84B1-D02F6390C0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82376B-4AC4-2A44-9594-8A5CE5CDC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E4BE4-84B8-7F4E-830F-ED5ADDFB9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EEE5E-8BD7-0341-8DAF-016D674E0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7636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1107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85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33">
                <a:solidFill>
                  <a:schemeClr val="tx2"/>
                </a:solidFill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1264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7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06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7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01101-5910-411B-ACEC-74DAC7E042F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518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01101-5910-411B-ACEC-74DAC7E042F7}" type="datetimeFigureOut">
              <a:rPr lang="en-US" smtClean="0"/>
              <a:t>3/9/2026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6D00C5-9796-455E-A349-AD6F56731C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79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08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FCA920F-7B3F-4AF9-AC90-B579773FCC7F}" type="datetimeFigureOut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3/9/2026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3"/>
            <a:fld id="{A12374D9-B6C5-48B9-ABE4-7F849C793918}" type="slidenum">
              <a:rPr lang="en-US" smtClean="0">
                <a:solidFill>
                  <a:prstClr val="black">
                    <a:tint val="75000"/>
                  </a:prstClr>
                </a:solidFill>
                <a:ea typeface="ヒラギノ角ゴ ProN W3" charset="-128"/>
                <a:sym typeface="Lucida Grande" charset="0"/>
              </a:rPr>
              <a:pPr defTabSz="914353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ea typeface="ヒラギノ角ゴ ProN W3" charset="-128"/>
              <a:sym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488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35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8" indent="-228588" algn="l" defTabSz="91435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C28769-45FB-E142-85BE-78A90F01A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D6F86-3029-AC49-A73A-EBC46781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826D6-59CC-2543-8830-1093377243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AF5FA8-569C-F642-A839-C6408FF5354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3/9/2026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F3B64-875C-0547-AF55-2F0FBA9E6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F143E-F795-074D-9108-3025C3CDF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EDEF9C1-0071-4D4A-89AA-0CC05A8019E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01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 45">
            <a:extLst>
              <a:ext uri="{FF2B5EF4-FFF2-40B4-BE49-F238E27FC236}">
                <a16:creationId xmlns:a16="http://schemas.microsoft.com/office/drawing/2014/main" id="{89446BBE-6B24-104C-B10E-A1EDCFDCC043}"/>
              </a:ext>
            </a:extLst>
          </p:cNvPr>
          <p:cNvSpPr/>
          <p:nvPr/>
        </p:nvSpPr>
        <p:spPr>
          <a:xfrm flipH="1">
            <a:off x="2666210" y="668051"/>
            <a:ext cx="1424066" cy="734518"/>
          </a:xfrm>
          <a:custGeom>
            <a:avLst/>
            <a:gdLst>
              <a:gd name="connsiteX0" fmla="*/ 0 w 1424066"/>
              <a:gd name="connsiteY0" fmla="*/ 0 h 929390"/>
              <a:gd name="connsiteX1" fmla="*/ 689548 w 1424066"/>
              <a:gd name="connsiteY1" fmla="*/ 0 h 929390"/>
              <a:gd name="connsiteX2" fmla="*/ 1424066 w 1424066"/>
              <a:gd name="connsiteY2" fmla="*/ 734518 h 929390"/>
              <a:gd name="connsiteX3" fmla="*/ 1424066 w 1424066"/>
              <a:gd name="connsiteY3" fmla="*/ 929390 h 929390"/>
              <a:gd name="connsiteX0" fmla="*/ 0 w 1424066"/>
              <a:gd name="connsiteY0" fmla="*/ 0 h 734518"/>
              <a:gd name="connsiteX1" fmla="*/ 689548 w 1424066"/>
              <a:gd name="connsiteY1" fmla="*/ 0 h 734518"/>
              <a:gd name="connsiteX2" fmla="*/ 1424066 w 1424066"/>
              <a:gd name="connsiteY2" fmla="*/ 734518 h 734518"/>
              <a:gd name="connsiteX3" fmla="*/ 1424066 w 1424066"/>
              <a:gd name="connsiteY3" fmla="*/ 722562 h 734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24066" h="734518">
                <a:moveTo>
                  <a:pt x="0" y="0"/>
                </a:moveTo>
                <a:lnTo>
                  <a:pt x="689548" y="0"/>
                </a:lnTo>
                <a:lnTo>
                  <a:pt x="1424066" y="734518"/>
                </a:lnTo>
                <a:lnTo>
                  <a:pt x="1424066" y="722562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45E1FFC5-6512-C244-BF57-F3D99F49BD72}"/>
              </a:ext>
            </a:extLst>
          </p:cNvPr>
          <p:cNvSpPr/>
          <p:nvPr/>
        </p:nvSpPr>
        <p:spPr>
          <a:xfrm flipH="1">
            <a:off x="3650278" y="1739371"/>
            <a:ext cx="1551494" cy="0"/>
          </a:xfrm>
          <a:custGeom>
            <a:avLst/>
            <a:gdLst>
              <a:gd name="connsiteX0" fmla="*/ 0 w 1424066"/>
              <a:gd name="connsiteY0" fmla="*/ 0 h 929390"/>
              <a:gd name="connsiteX1" fmla="*/ 689548 w 1424066"/>
              <a:gd name="connsiteY1" fmla="*/ 0 h 929390"/>
              <a:gd name="connsiteX2" fmla="*/ 1424066 w 1424066"/>
              <a:gd name="connsiteY2" fmla="*/ 734518 h 929390"/>
              <a:gd name="connsiteX3" fmla="*/ 1424066 w 1424066"/>
              <a:gd name="connsiteY3" fmla="*/ 929390 h 929390"/>
              <a:gd name="connsiteX0" fmla="*/ 0 w 1424066"/>
              <a:gd name="connsiteY0" fmla="*/ 0 h 734518"/>
              <a:gd name="connsiteX1" fmla="*/ 689548 w 1424066"/>
              <a:gd name="connsiteY1" fmla="*/ 0 h 734518"/>
              <a:gd name="connsiteX2" fmla="*/ 1424066 w 1424066"/>
              <a:gd name="connsiteY2" fmla="*/ 734518 h 734518"/>
              <a:gd name="connsiteX3" fmla="*/ 1424066 w 1424066"/>
              <a:gd name="connsiteY3" fmla="*/ 722562 h 734518"/>
              <a:gd name="connsiteX0" fmla="*/ 0 w 1424066"/>
              <a:gd name="connsiteY0" fmla="*/ 0 h 734518"/>
              <a:gd name="connsiteX1" fmla="*/ 689548 w 1424066"/>
              <a:gd name="connsiteY1" fmla="*/ 0 h 734518"/>
              <a:gd name="connsiteX2" fmla="*/ 1424066 w 1424066"/>
              <a:gd name="connsiteY2" fmla="*/ 734518 h 734518"/>
              <a:gd name="connsiteX0" fmla="*/ 0 w 689548"/>
              <a:gd name="connsiteY0" fmla="*/ 0 h 0"/>
              <a:gd name="connsiteX1" fmla="*/ 689548 w 689548"/>
              <a:gd name="connsiteY1" fmla="*/ 0 h 0"/>
              <a:gd name="connsiteX0" fmla="*/ 0 w 21366"/>
              <a:gd name="connsiteY0" fmla="*/ 0 h 0"/>
              <a:gd name="connsiteX1" fmla="*/ 21366 w 21366"/>
              <a:gd name="connsiteY1" fmla="*/ -52252 h 0"/>
              <a:gd name="connsiteX0" fmla="*/ 0 w 8690"/>
              <a:gd name="connsiteY0" fmla="*/ 0 h 0"/>
              <a:gd name="connsiteX1" fmla="*/ 8690 w 8690"/>
              <a:gd name="connsiteY1" fmla="*/ -119470 h 0"/>
              <a:gd name="connsiteX0" fmla="*/ 0 w 12728"/>
              <a:gd name="connsiteY0" fmla="*/ 0 h 0"/>
              <a:gd name="connsiteX1" fmla="*/ 12728 w 12728"/>
              <a:gd name="connsiteY1" fmla="*/ 124064 h 0"/>
              <a:gd name="connsiteX0" fmla="*/ 0 w 9521"/>
              <a:gd name="connsiteY0" fmla="*/ 0 h 0"/>
              <a:gd name="connsiteX1" fmla="*/ 9521 w 9521"/>
              <a:gd name="connsiteY1" fmla="*/ 4595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521">
                <a:moveTo>
                  <a:pt x="0" y="0"/>
                </a:moveTo>
                <a:lnTo>
                  <a:pt x="9521" y="4595"/>
                </a:lnTo>
              </a:path>
            </a:pathLst>
          </a:custGeom>
          <a:noFill/>
          <a:ln w="19050" cap="rnd">
            <a:solidFill>
              <a:schemeClr val="tx1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BD9818-4CFF-AA43-9907-235CF86DA464}"/>
              </a:ext>
            </a:extLst>
          </p:cNvPr>
          <p:cNvCxnSpPr/>
          <p:nvPr/>
        </p:nvCxnSpPr>
        <p:spPr>
          <a:xfrm>
            <a:off x="3316690" y="2206222"/>
            <a:ext cx="230478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 flipV="1">
            <a:off x="3042990" y="3187968"/>
            <a:ext cx="2482336" cy="2490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0E148D2D-A4D5-2F44-809B-B46FC5A01677}"/>
              </a:ext>
            </a:extLst>
          </p:cNvPr>
          <p:cNvCxnSpPr>
            <a:cxnSpLocks/>
          </p:cNvCxnSpPr>
          <p:nvPr/>
        </p:nvCxnSpPr>
        <p:spPr>
          <a:xfrm>
            <a:off x="2956631" y="1140478"/>
            <a:ext cx="1600170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Freeform 71">
            <a:extLst>
              <a:ext uri="{FF2B5EF4-FFF2-40B4-BE49-F238E27FC236}">
                <a16:creationId xmlns:a16="http://schemas.microsoft.com/office/drawing/2014/main" id="{6C9E70E0-2238-9941-850B-EC95555F0EF7}"/>
              </a:ext>
            </a:extLst>
          </p:cNvPr>
          <p:cNvSpPr/>
          <p:nvPr/>
        </p:nvSpPr>
        <p:spPr>
          <a:xfrm>
            <a:off x="334113" y="1045992"/>
            <a:ext cx="4052636" cy="5747263"/>
          </a:xfrm>
          <a:custGeom>
            <a:avLst/>
            <a:gdLst>
              <a:gd name="connsiteX0" fmla="*/ 1864760 w 4725856"/>
              <a:gd name="connsiteY0" fmla="*/ 5304467 h 5373083"/>
              <a:gd name="connsiteX1" fmla="*/ 1320690 w 4725856"/>
              <a:gd name="connsiteY1" fmla="*/ 4515142 h 5373083"/>
              <a:gd name="connsiteX2" fmla="*/ 556702 w 4725856"/>
              <a:gd name="connsiteY2" fmla="*/ 4492240 h 5373083"/>
              <a:gd name="connsiteX3" fmla="*/ 465994 w 4725856"/>
              <a:gd name="connsiteY3" fmla="*/ 4066469 h 5373083"/>
              <a:gd name="connsiteX4" fmla="*/ 322898 w 4725856"/>
              <a:gd name="connsiteY4" fmla="*/ 3899750 h 5373083"/>
              <a:gd name="connsiteX5" fmla="*/ 414689 w 4725856"/>
              <a:gd name="connsiteY5" fmla="*/ 3784967 h 5373083"/>
              <a:gd name="connsiteX6" fmla="*/ 256445 w 4725856"/>
              <a:gd name="connsiteY6" fmla="*/ 3678209 h 5373083"/>
              <a:gd name="connsiteX7" fmla="*/ 159245 w 4725856"/>
              <a:gd name="connsiteY7" fmla="*/ 3502743 h 5373083"/>
              <a:gd name="connsiteX8" fmla="*/ 52126 w 4725856"/>
              <a:gd name="connsiteY8" fmla="*/ 3207265 h 5373083"/>
              <a:gd name="connsiteX9" fmla="*/ 444805 w 4725856"/>
              <a:gd name="connsiteY9" fmla="*/ 2364561 h 5373083"/>
              <a:gd name="connsiteX10" fmla="*/ 1119707 w 4725856"/>
              <a:gd name="connsiteY10" fmla="*/ 339762 h 5373083"/>
              <a:gd name="connsiteX11" fmla="*/ 4654267 w 4725856"/>
              <a:gd name="connsiteY11" fmla="*/ 1392196 h 5373083"/>
              <a:gd name="connsiteX12" fmla="*/ 3864942 w 4725856"/>
              <a:gd name="connsiteY12" fmla="*/ 3851691 h 5373083"/>
              <a:gd name="connsiteX13" fmla="*/ 3899296 w 4725856"/>
              <a:gd name="connsiteY13" fmla="*/ 5373084 h 5373083"/>
              <a:gd name="connsiteX14" fmla="*/ 1863317 w 4725856"/>
              <a:gd name="connsiteY14" fmla="*/ 5373084 h 5373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725856" h="5373083">
                <a:moveTo>
                  <a:pt x="1864760" y="5304467"/>
                </a:moveTo>
                <a:cubicBezTo>
                  <a:pt x="1864760" y="5304467"/>
                  <a:pt x="1892622" y="4492240"/>
                  <a:pt x="1320690" y="4515142"/>
                </a:cubicBezTo>
                <a:cubicBezTo>
                  <a:pt x="748759" y="4538045"/>
                  <a:pt x="694207" y="4706658"/>
                  <a:pt x="556702" y="4492240"/>
                </a:cubicBezTo>
                <a:cubicBezTo>
                  <a:pt x="419197" y="4277822"/>
                  <a:pt x="558956" y="4157268"/>
                  <a:pt x="465994" y="4066469"/>
                </a:cubicBezTo>
                <a:cubicBezTo>
                  <a:pt x="465994" y="4066469"/>
                  <a:pt x="324792" y="3993163"/>
                  <a:pt x="322898" y="3899750"/>
                </a:cubicBezTo>
                <a:cubicBezTo>
                  <a:pt x="321005" y="3806336"/>
                  <a:pt x="414689" y="3784967"/>
                  <a:pt x="414689" y="3784967"/>
                </a:cubicBezTo>
                <a:cubicBezTo>
                  <a:pt x="414689" y="3784967"/>
                  <a:pt x="262216" y="3779196"/>
                  <a:pt x="256445" y="3678209"/>
                </a:cubicBezTo>
                <a:cubicBezTo>
                  <a:pt x="250674" y="3577221"/>
                  <a:pt x="319562" y="3569467"/>
                  <a:pt x="159245" y="3502743"/>
                </a:cubicBezTo>
                <a:cubicBezTo>
                  <a:pt x="-1073" y="3436019"/>
                  <a:pt x="-47058" y="3375066"/>
                  <a:pt x="52126" y="3207265"/>
                </a:cubicBezTo>
                <a:cubicBezTo>
                  <a:pt x="151310" y="3039463"/>
                  <a:pt x="482945" y="2567076"/>
                  <a:pt x="444805" y="2364561"/>
                </a:cubicBezTo>
                <a:cubicBezTo>
                  <a:pt x="406664" y="2162045"/>
                  <a:pt x="-69961" y="1003034"/>
                  <a:pt x="1119707" y="339762"/>
                </a:cubicBezTo>
                <a:cubicBezTo>
                  <a:pt x="2309375" y="-323509"/>
                  <a:pt x="4288458" y="-37768"/>
                  <a:pt x="4654267" y="1392196"/>
                </a:cubicBezTo>
                <a:cubicBezTo>
                  <a:pt x="5020076" y="2822160"/>
                  <a:pt x="3864942" y="3851691"/>
                  <a:pt x="3864942" y="3851691"/>
                </a:cubicBezTo>
                <a:cubicBezTo>
                  <a:pt x="3864942" y="3851691"/>
                  <a:pt x="3384440" y="4755348"/>
                  <a:pt x="3899296" y="5373084"/>
                </a:cubicBezTo>
                <a:lnTo>
                  <a:pt x="1863317" y="5373084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 w="90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73D686FD-7FAD-824B-8D10-1F9E3697A299}"/>
              </a:ext>
            </a:extLst>
          </p:cNvPr>
          <p:cNvSpPr/>
          <p:nvPr/>
        </p:nvSpPr>
        <p:spPr>
          <a:xfrm>
            <a:off x="1890934" y="1547328"/>
            <a:ext cx="1209786" cy="849810"/>
          </a:xfrm>
          <a:custGeom>
            <a:avLst/>
            <a:gdLst>
              <a:gd name="connsiteX0" fmla="*/ 543258 w 1410755"/>
              <a:gd name="connsiteY0" fmla="*/ 839950 h 990980"/>
              <a:gd name="connsiteX1" fmla="*/ 923223 w 1410755"/>
              <a:gd name="connsiteY1" fmla="*/ 916322 h 990980"/>
              <a:gd name="connsiteX2" fmla="*/ 1163249 w 1410755"/>
              <a:gd name="connsiteY2" fmla="*/ 830933 h 990980"/>
              <a:gd name="connsiteX3" fmla="*/ 1410217 w 1410755"/>
              <a:gd name="connsiteY3" fmla="*/ 375588 h 990980"/>
              <a:gd name="connsiteX4" fmla="*/ 1064966 w 1410755"/>
              <a:gd name="connsiteY4" fmla="*/ 5361 h 990980"/>
              <a:gd name="connsiteX5" fmla="*/ 687616 w 1410755"/>
              <a:gd name="connsiteY5" fmla="*/ 187319 h 990980"/>
              <a:gd name="connsiteX6" fmla="*/ 614563 w 1410755"/>
              <a:gd name="connsiteY6" fmla="*/ 210062 h 990980"/>
              <a:gd name="connsiteX7" fmla="*/ 595646 w 1410755"/>
              <a:gd name="connsiteY7" fmla="*/ 193540 h 990980"/>
              <a:gd name="connsiteX8" fmla="*/ 257157 w 1410755"/>
              <a:gd name="connsiteY8" fmla="*/ 145932 h 990980"/>
              <a:gd name="connsiteX9" fmla="*/ 0 w 1410755"/>
              <a:gd name="connsiteY9" fmla="*/ 408319 h 990980"/>
              <a:gd name="connsiteX10" fmla="*/ 32911 w 1410755"/>
              <a:gd name="connsiteY10" fmla="*/ 430229 h 990980"/>
              <a:gd name="connsiteX11" fmla="*/ 322709 w 1410755"/>
              <a:gd name="connsiteY11" fmla="*/ 990980 h 990980"/>
              <a:gd name="connsiteX12" fmla="*/ 543258 w 1410755"/>
              <a:gd name="connsiteY12" fmla="*/ 839950 h 9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410755" h="990980">
                <a:moveTo>
                  <a:pt x="543258" y="839950"/>
                </a:moveTo>
                <a:cubicBezTo>
                  <a:pt x="675029" y="813729"/>
                  <a:pt x="811813" y="841221"/>
                  <a:pt x="923223" y="916322"/>
                </a:cubicBezTo>
                <a:cubicBezTo>
                  <a:pt x="997125" y="872960"/>
                  <a:pt x="1078564" y="843980"/>
                  <a:pt x="1163249" y="830933"/>
                </a:cubicBezTo>
                <a:cubicBezTo>
                  <a:pt x="1166315" y="699018"/>
                  <a:pt x="1222309" y="479281"/>
                  <a:pt x="1410217" y="375588"/>
                </a:cubicBezTo>
                <a:cubicBezTo>
                  <a:pt x="1418062" y="278568"/>
                  <a:pt x="1341961" y="50986"/>
                  <a:pt x="1064966" y="5361"/>
                </a:cubicBezTo>
                <a:cubicBezTo>
                  <a:pt x="810244" y="-36296"/>
                  <a:pt x="692485" y="178212"/>
                  <a:pt x="687616" y="187319"/>
                </a:cubicBezTo>
                <a:cubicBezTo>
                  <a:pt x="673721" y="213772"/>
                  <a:pt x="641018" y="223954"/>
                  <a:pt x="614563" y="210062"/>
                </a:cubicBezTo>
                <a:cubicBezTo>
                  <a:pt x="607052" y="206116"/>
                  <a:pt x="600569" y="200456"/>
                  <a:pt x="595646" y="193540"/>
                </a:cubicBezTo>
                <a:cubicBezTo>
                  <a:pt x="592760" y="189934"/>
                  <a:pt x="508814" y="86331"/>
                  <a:pt x="257157" y="145932"/>
                </a:cubicBezTo>
                <a:cubicBezTo>
                  <a:pt x="51576" y="194622"/>
                  <a:pt x="8836" y="350972"/>
                  <a:pt x="0" y="408319"/>
                </a:cubicBezTo>
                <a:cubicBezTo>
                  <a:pt x="11181" y="415172"/>
                  <a:pt x="22091" y="422475"/>
                  <a:pt x="32911" y="430229"/>
                </a:cubicBezTo>
                <a:cubicBezTo>
                  <a:pt x="242640" y="581530"/>
                  <a:pt x="305397" y="825433"/>
                  <a:pt x="322709" y="990980"/>
                </a:cubicBezTo>
                <a:cubicBezTo>
                  <a:pt x="366981" y="923986"/>
                  <a:pt x="436230" y="860959"/>
                  <a:pt x="543258" y="839950"/>
                </a:cubicBezTo>
                <a:close/>
              </a:path>
            </a:pathLst>
          </a:custGeom>
          <a:solidFill>
            <a:schemeClr val="bg1"/>
          </a:solidFill>
          <a:ln w="90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3C85CC45-48A3-4841-8E3C-550016FB4594}"/>
              </a:ext>
            </a:extLst>
          </p:cNvPr>
          <p:cNvSpPr/>
          <p:nvPr/>
        </p:nvSpPr>
        <p:spPr>
          <a:xfrm>
            <a:off x="1046575" y="1211504"/>
            <a:ext cx="3138030" cy="2743660"/>
          </a:xfrm>
          <a:custGeom>
            <a:avLst/>
            <a:gdLst>
              <a:gd name="connsiteX0" fmla="*/ 3658782 w 3659317"/>
              <a:gd name="connsiteY0" fmla="*/ 1582492 h 3199435"/>
              <a:gd name="connsiteX1" fmla="*/ 3392067 w 3659317"/>
              <a:gd name="connsiteY1" fmla="*/ 966740 h 3199435"/>
              <a:gd name="connsiteX2" fmla="*/ 3166649 w 3659317"/>
              <a:gd name="connsiteY2" fmla="*/ 521944 h 3199435"/>
              <a:gd name="connsiteX3" fmla="*/ 2477771 w 3659317"/>
              <a:gd name="connsiteY3" fmla="*/ 248737 h 3199435"/>
              <a:gd name="connsiteX4" fmla="*/ 1466183 w 3659317"/>
              <a:gd name="connsiteY4" fmla="*/ 137470 h 3199435"/>
              <a:gd name="connsiteX5" fmla="*/ 553870 w 3659317"/>
              <a:gd name="connsiteY5" fmla="*/ 461081 h 3199435"/>
              <a:gd name="connsiteX6" fmla="*/ 114033 w 3659317"/>
              <a:gd name="connsiteY6" fmla="*/ 1492415 h 3199435"/>
              <a:gd name="connsiteX7" fmla="*/ 821216 w 3659317"/>
              <a:gd name="connsiteY7" fmla="*/ 1869676 h 3199435"/>
              <a:gd name="connsiteX8" fmla="*/ 1188287 w 3659317"/>
              <a:gd name="connsiteY8" fmla="*/ 1547868 h 3199435"/>
              <a:gd name="connsiteX9" fmla="*/ 939245 w 3659317"/>
              <a:gd name="connsiteY9" fmla="*/ 909213 h 3199435"/>
              <a:gd name="connsiteX10" fmla="*/ 486064 w 3659317"/>
              <a:gd name="connsiteY10" fmla="*/ 897671 h 3199435"/>
              <a:gd name="connsiteX11" fmla="*/ 411135 w 3659317"/>
              <a:gd name="connsiteY11" fmla="*/ 1213528 h 3199435"/>
              <a:gd name="connsiteX12" fmla="*/ 528352 w 3659317"/>
              <a:gd name="connsiteY12" fmla="*/ 1342377 h 3199435"/>
              <a:gd name="connsiteX13" fmla="*/ 752959 w 3659317"/>
              <a:gd name="connsiteY13" fmla="*/ 1335163 h 3199435"/>
              <a:gd name="connsiteX14" fmla="*/ 823831 w 3659317"/>
              <a:gd name="connsiteY14" fmla="*/ 1364107 h 3199435"/>
              <a:gd name="connsiteX15" fmla="*/ 794887 w 3659317"/>
              <a:gd name="connsiteY15" fmla="*/ 1434979 h 3199435"/>
              <a:gd name="connsiteX16" fmla="*/ 487326 w 3659317"/>
              <a:gd name="connsiteY16" fmla="*/ 1442643 h 3199435"/>
              <a:gd name="connsiteX17" fmla="*/ 310779 w 3659317"/>
              <a:gd name="connsiteY17" fmla="*/ 1253292 h 3199435"/>
              <a:gd name="connsiteX18" fmla="*/ 420242 w 3659317"/>
              <a:gd name="connsiteY18" fmla="*/ 812012 h 3199435"/>
              <a:gd name="connsiteX19" fmla="*/ 868644 w 3659317"/>
              <a:gd name="connsiteY19" fmla="*/ 750969 h 3199435"/>
              <a:gd name="connsiteX20" fmla="*/ 1201903 w 3659317"/>
              <a:gd name="connsiteY20" fmla="*/ 431777 h 3199435"/>
              <a:gd name="connsiteX21" fmla="*/ 1597917 w 3659317"/>
              <a:gd name="connsiteY21" fmla="*/ 471901 h 3199435"/>
              <a:gd name="connsiteX22" fmla="*/ 2052181 w 3659317"/>
              <a:gd name="connsiteY22" fmla="*/ 289673 h 3199435"/>
              <a:gd name="connsiteX23" fmla="*/ 2398423 w 3659317"/>
              <a:gd name="connsiteY23" fmla="*/ 493271 h 3199435"/>
              <a:gd name="connsiteX24" fmla="*/ 2487869 w 3659317"/>
              <a:gd name="connsiteY24" fmla="*/ 724911 h 3199435"/>
              <a:gd name="connsiteX25" fmla="*/ 3083695 w 3659317"/>
              <a:gd name="connsiteY25" fmla="*/ 883154 h 3199435"/>
              <a:gd name="connsiteX26" fmla="*/ 3199199 w 3659317"/>
              <a:gd name="connsiteY26" fmla="*/ 1341205 h 3199435"/>
              <a:gd name="connsiteX27" fmla="*/ 3325434 w 3659317"/>
              <a:gd name="connsiteY27" fmla="*/ 1753179 h 3199435"/>
              <a:gd name="connsiteX28" fmla="*/ 3139779 w 3659317"/>
              <a:gd name="connsiteY28" fmla="*/ 2011599 h 3199435"/>
              <a:gd name="connsiteX29" fmla="*/ 2683172 w 3659317"/>
              <a:gd name="connsiteY29" fmla="*/ 1960744 h 3199435"/>
              <a:gd name="connsiteX30" fmla="*/ 2008900 w 3659317"/>
              <a:gd name="connsiteY30" fmla="*/ 1945867 h 3199435"/>
              <a:gd name="connsiteX31" fmla="*/ 1636960 w 3659317"/>
              <a:gd name="connsiteY31" fmla="*/ 2125300 h 3199435"/>
              <a:gd name="connsiteX32" fmla="*/ 1607656 w 3659317"/>
              <a:gd name="connsiteY32" fmla="*/ 2120972 h 3199435"/>
              <a:gd name="connsiteX33" fmla="*/ 1432010 w 3659317"/>
              <a:gd name="connsiteY33" fmla="*/ 1961195 h 3199435"/>
              <a:gd name="connsiteX34" fmla="*/ 1457662 w 3659317"/>
              <a:gd name="connsiteY34" fmla="*/ 1889016 h 3199435"/>
              <a:gd name="connsiteX35" fmla="*/ 1529841 w 3659317"/>
              <a:gd name="connsiteY35" fmla="*/ 1914669 h 3199435"/>
              <a:gd name="connsiteX36" fmla="*/ 1630829 w 3659317"/>
              <a:gd name="connsiteY36" fmla="*/ 2015115 h 3199435"/>
              <a:gd name="connsiteX37" fmla="*/ 1939471 w 3659317"/>
              <a:gd name="connsiteY37" fmla="*/ 1862642 h 3199435"/>
              <a:gd name="connsiteX38" fmla="*/ 2741240 w 3659317"/>
              <a:gd name="connsiteY38" fmla="*/ 1869315 h 3199435"/>
              <a:gd name="connsiteX39" fmla="*/ 3094335 w 3659317"/>
              <a:gd name="connsiteY39" fmla="*/ 1913316 h 3199435"/>
              <a:gd name="connsiteX40" fmla="*/ 3218045 w 3659317"/>
              <a:gd name="connsiteY40" fmla="*/ 1738302 h 3199435"/>
              <a:gd name="connsiteX41" fmla="*/ 3106778 w 3659317"/>
              <a:gd name="connsiteY41" fmla="*/ 1403871 h 3199435"/>
              <a:gd name="connsiteX42" fmla="*/ 3086310 w 3659317"/>
              <a:gd name="connsiteY42" fmla="*/ 1344992 h 3199435"/>
              <a:gd name="connsiteX43" fmla="*/ 3006061 w 3659317"/>
              <a:gd name="connsiteY43" fmla="*/ 958805 h 3199435"/>
              <a:gd name="connsiteX44" fmla="*/ 2510141 w 3659317"/>
              <a:gd name="connsiteY44" fmla="*/ 830948 h 3199435"/>
              <a:gd name="connsiteX45" fmla="*/ 2241983 w 3659317"/>
              <a:gd name="connsiteY45" fmla="*/ 1216954 h 3199435"/>
              <a:gd name="connsiteX46" fmla="*/ 2672803 w 3659317"/>
              <a:gd name="connsiteY46" fmla="*/ 1458152 h 3199435"/>
              <a:gd name="connsiteX47" fmla="*/ 2665229 w 3659317"/>
              <a:gd name="connsiteY47" fmla="*/ 1534433 h 3199435"/>
              <a:gd name="connsiteX48" fmla="*/ 2588947 w 3659317"/>
              <a:gd name="connsiteY48" fmla="*/ 1526859 h 3199435"/>
              <a:gd name="connsiteX49" fmla="*/ 1922790 w 3659317"/>
              <a:gd name="connsiteY49" fmla="*/ 1416675 h 3199435"/>
              <a:gd name="connsiteX50" fmla="*/ 1854353 w 3659317"/>
              <a:gd name="connsiteY50" fmla="*/ 1413609 h 3199435"/>
              <a:gd name="connsiteX51" fmla="*/ 1534620 w 3659317"/>
              <a:gd name="connsiteY51" fmla="*/ 1337327 h 3199435"/>
              <a:gd name="connsiteX52" fmla="*/ 1324440 w 3659317"/>
              <a:gd name="connsiteY52" fmla="*/ 1591960 h 3199435"/>
              <a:gd name="connsiteX53" fmla="*/ 1280348 w 3659317"/>
              <a:gd name="connsiteY53" fmla="*/ 1637945 h 3199435"/>
              <a:gd name="connsiteX54" fmla="*/ 890915 w 3659317"/>
              <a:gd name="connsiteY54" fmla="*/ 2090946 h 3199435"/>
              <a:gd name="connsiteX55" fmla="*/ 870718 w 3659317"/>
              <a:gd name="connsiteY55" fmla="*/ 2137473 h 3199435"/>
              <a:gd name="connsiteX56" fmla="*/ 1654633 w 3659317"/>
              <a:gd name="connsiteY56" fmla="*/ 2628434 h 3199435"/>
              <a:gd name="connsiteX57" fmla="*/ 1658961 w 3659317"/>
              <a:gd name="connsiteY57" fmla="*/ 2646467 h 3199435"/>
              <a:gd name="connsiteX58" fmla="*/ 2381923 w 3659317"/>
              <a:gd name="connsiteY58" fmla="*/ 2577489 h 3199435"/>
              <a:gd name="connsiteX59" fmla="*/ 2433859 w 3659317"/>
              <a:gd name="connsiteY59" fmla="*/ 2353694 h 3199435"/>
              <a:gd name="connsiteX60" fmla="*/ 2346487 w 3659317"/>
              <a:gd name="connsiteY60" fmla="*/ 2266953 h 3199435"/>
              <a:gd name="connsiteX61" fmla="*/ 2312764 w 3659317"/>
              <a:gd name="connsiteY61" fmla="*/ 2198155 h 3199435"/>
              <a:gd name="connsiteX62" fmla="*/ 2381562 w 3659317"/>
              <a:gd name="connsiteY62" fmla="*/ 2164433 h 3199435"/>
              <a:gd name="connsiteX63" fmla="*/ 2535838 w 3659317"/>
              <a:gd name="connsiteY63" fmla="*/ 2316996 h 3199435"/>
              <a:gd name="connsiteX64" fmla="*/ 2472721 w 3659317"/>
              <a:gd name="connsiteY64" fmla="*/ 2637451 h 3199435"/>
              <a:gd name="connsiteX65" fmla="*/ 2468393 w 3659317"/>
              <a:gd name="connsiteY65" fmla="*/ 2643492 h 3199435"/>
              <a:gd name="connsiteX66" fmla="*/ 1950292 w 3659317"/>
              <a:gd name="connsiteY66" fmla="*/ 2822294 h 3199435"/>
              <a:gd name="connsiteX67" fmla="*/ 1703323 w 3659317"/>
              <a:gd name="connsiteY67" fmla="*/ 2775407 h 3199435"/>
              <a:gd name="connsiteX68" fmla="*/ 2417088 w 3659317"/>
              <a:gd name="connsiteY68" fmla="*/ 3198652 h 3199435"/>
              <a:gd name="connsiteX69" fmla="*/ 2837989 w 3659317"/>
              <a:gd name="connsiteY69" fmla="*/ 2949249 h 3199435"/>
              <a:gd name="connsiteX70" fmla="*/ 3212003 w 3659317"/>
              <a:gd name="connsiteY70" fmla="*/ 2282011 h 3199435"/>
              <a:gd name="connsiteX71" fmla="*/ 3658782 w 3659317"/>
              <a:gd name="connsiteY71" fmla="*/ 1582492 h 3199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3659317" h="3199435">
                <a:moveTo>
                  <a:pt x="3658782" y="1582492"/>
                </a:moveTo>
                <a:cubicBezTo>
                  <a:pt x="3644536" y="1136435"/>
                  <a:pt x="3392067" y="966740"/>
                  <a:pt x="3392067" y="966740"/>
                </a:cubicBezTo>
                <a:cubicBezTo>
                  <a:pt x="3392067" y="966740"/>
                  <a:pt x="3362312" y="751600"/>
                  <a:pt x="3166649" y="521944"/>
                </a:cubicBezTo>
                <a:cubicBezTo>
                  <a:pt x="2863597" y="189407"/>
                  <a:pt x="2477771" y="248737"/>
                  <a:pt x="2477771" y="248737"/>
                </a:cubicBezTo>
                <a:cubicBezTo>
                  <a:pt x="1977973" y="-236273"/>
                  <a:pt x="1466183" y="137470"/>
                  <a:pt x="1466183" y="137470"/>
                </a:cubicBezTo>
                <a:cubicBezTo>
                  <a:pt x="756205" y="-95342"/>
                  <a:pt x="553870" y="461081"/>
                  <a:pt x="553870" y="461081"/>
                </a:cubicBezTo>
                <a:cubicBezTo>
                  <a:pt x="148117" y="504091"/>
                  <a:pt x="-182798" y="981707"/>
                  <a:pt x="114033" y="1492415"/>
                </a:cubicBezTo>
                <a:cubicBezTo>
                  <a:pt x="341616" y="1884102"/>
                  <a:pt x="677219" y="1889152"/>
                  <a:pt x="821216" y="1869676"/>
                </a:cubicBezTo>
                <a:cubicBezTo>
                  <a:pt x="867923" y="1746958"/>
                  <a:pt x="969361" y="1609002"/>
                  <a:pt x="1188287" y="1547868"/>
                </a:cubicBezTo>
                <a:cubicBezTo>
                  <a:pt x="1189910" y="1526499"/>
                  <a:pt x="1216870" y="1109475"/>
                  <a:pt x="939245" y="909213"/>
                </a:cubicBezTo>
                <a:cubicBezTo>
                  <a:pt x="772976" y="789290"/>
                  <a:pt x="587592" y="819045"/>
                  <a:pt x="486064" y="897671"/>
                </a:cubicBezTo>
                <a:cubicBezTo>
                  <a:pt x="389495" y="972059"/>
                  <a:pt x="362444" y="1087293"/>
                  <a:pt x="411135" y="1213528"/>
                </a:cubicBezTo>
                <a:cubicBezTo>
                  <a:pt x="437103" y="1277907"/>
                  <a:pt x="475424" y="1320286"/>
                  <a:pt x="528352" y="1342377"/>
                </a:cubicBezTo>
                <a:cubicBezTo>
                  <a:pt x="630151" y="1385116"/>
                  <a:pt x="751697" y="1335614"/>
                  <a:pt x="752959" y="1335163"/>
                </a:cubicBezTo>
                <a:cubicBezTo>
                  <a:pt x="780523" y="1323586"/>
                  <a:pt x="812253" y="1336543"/>
                  <a:pt x="823831" y="1364107"/>
                </a:cubicBezTo>
                <a:cubicBezTo>
                  <a:pt x="835408" y="1391671"/>
                  <a:pt x="822451" y="1423401"/>
                  <a:pt x="794887" y="1434979"/>
                </a:cubicBezTo>
                <a:cubicBezTo>
                  <a:pt x="788305" y="1437774"/>
                  <a:pt x="631504" y="1502604"/>
                  <a:pt x="487326" y="1442643"/>
                </a:cubicBezTo>
                <a:cubicBezTo>
                  <a:pt x="407348" y="1409371"/>
                  <a:pt x="347927" y="1345713"/>
                  <a:pt x="310779" y="1253292"/>
                </a:cubicBezTo>
                <a:cubicBezTo>
                  <a:pt x="244145" y="1080982"/>
                  <a:pt x="285171" y="916336"/>
                  <a:pt x="420242" y="812012"/>
                </a:cubicBezTo>
                <a:cubicBezTo>
                  <a:pt x="544492" y="716074"/>
                  <a:pt x="714458" y="696147"/>
                  <a:pt x="868644" y="750969"/>
                </a:cubicBezTo>
                <a:cubicBezTo>
                  <a:pt x="894432" y="637989"/>
                  <a:pt x="984599" y="483172"/>
                  <a:pt x="1201903" y="431777"/>
                </a:cubicBezTo>
                <a:cubicBezTo>
                  <a:pt x="1409919" y="382545"/>
                  <a:pt x="1533899" y="429342"/>
                  <a:pt x="1597917" y="471901"/>
                </a:cubicBezTo>
                <a:cubicBezTo>
                  <a:pt x="1674560" y="372717"/>
                  <a:pt x="1830098" y="253426"/>
                  <a:pt x="2052181" y="289673"/>
                </a:cubicBezTo>
                <a:cubicBezTo>
                  <a:pt x="2237294" y="319879"/>
                  <a:pt x="2342610" y="417079"/>
                  <a:pt x="2398423" y="493271"/>
                </a:cubicBezTo>
                <a:cubicBezTo>
                  <a:pt x="2448818" y="560873"/>
                  <a:pt x="2479754" y="640981"/>
                  <a:pt x="2487869" y="724911"/>
                </a:cubicBezTo>
                <a:cubicBezTo>
                  <a:pt x="2697779" y="672524"/>
                  <a:pt x="2941231" y="737444"/>
                  <a:pt x="3083695" y="883154"/>
                </a:cubicBezTo>
                <a:cubicBezTo>
                  <a:pt x="3199741" y="1002175"/>
                  <a:pt x="3240135" y="1163846"/>
                  <a:pt x="3199199" y="1341205"/>
                </a:cubicBezTo>
                <a:cubicBezTo>
                  <a:pt x="3252488" y="1393592"/>
                  <a:pt x="3356722" y="1527761"/>
                  <a:pt x="3325434" y="1753179"/>
                </a:cubicBezTo>
                <a:cubicBezTo>
                  <a:pt x="3308843" y="1872110"/>
                  <a:pt x="3242931" y="1963900"/>
                  <a:pt x="3139779" y="2011599"/>
                </a:cubicBezTo>
                <a:cubicBezTo>
                  <a:pt x="3007594" y="2072823"/>
                  <a:pt x="2828431" y="2052895"/>
                  <a:pt x="2683172" y="1960744"/>
                </a:cubicBezTo>
                <a:cubicBezTo>
                  <a:pt x="2477500" y="1830272"/>
                  <a:pt x="2156144" y="1823239"/>
                  <a:pt x="2008900" y="1945867"/>
                </a:cubicBezTo>
                <a:cubicBezTo>
                  <a:pt x="1894388" y="2041354"/>
                  <a:pt x="1762022" y="2135218"/>
                  <a:pt x="1636960" y="2125300"/>
                </a:cubicBezTo>
                <a:cubicBezTo>
                  <a:pt x="1627114" y="2124479"/>
                  <a:pt x="1617321" y="2123037"/>
                  <a:pt x="1607656" y="2120972"/>
                </a:cubicBezTo>
                <a:cubicBezTo>
                  <a:pt x="1533809" y="2104742"/>
                  <a:pt x="1474659" y="2051002"/>
                  <a:pt x="1432010" y="1961195"/>
                </a:cubicBezTo>
                <a:cubicBezTo>
                  <a:pt x="1419161" y="1934181"/>
                  <a:pt x="1430648" y="1901865"/>
                  <a:pt x="1457662" y="1889016"/>
                </a:cubicBezTo>
                <a:cubicBezTo>
                  <a:pt x="1484676" y="1876168"/>
                  <a:pt x="1516992" y="1887655"/>
                  <a:pt x="1529841" y="1914669"/>
                </a:cubicBezTo>
                <a:cubicBezTo>
                  <a:pt x="1557793" y="1973458"/>
                  <a:pt x="1590884" y="2006279"/>
                  <a:pt x="1630829" y="2015115"/>
                </a:cubicBezTo>
                <a:cubicBezTo>
                  <a:pt x="1720184" y="2034772"/>
                  <a:pt x="1849755" y="1937481"/>
                  <a:pt x="1939471" y="1862642"/>
                </a:cubicBezTo>
                <a:cubicBezTo>
                  <a:pt x="2124855" y="1708186"/>
                  <a:pt x="2492017" y="1711161"/>
                  <a:pt x="2741240" y="1869315"/>
                </a:cubicBezTo>
                <a:cubicBezTo>
                  <a:pt x="2856113" y="1942170"/>
                  <a:pt x="2994700" y="1959482"/>
                  <a:pt x="3094335" y="1913316"/>
                </a:cubicBezTo>
                <a:cubicBezTo>
                  <a:pt x="3163854" y="1881127"/>
                  <a:pt x="3206593" y="1820624"/>
                  <a:pt x="3218045" y="1738302"/>
                </a:cubicBezTo>
                <a:cubicBezTo>
                  <a:pt x="3249874" y="1509547"/>
                  <a:pt x="3108221" y="1404682"/>
                  <a:pt x="3106778" y="1403871"/>
                </a:cubicBezTo>
                <a:cubicBezTo>
                  <a:pt x="3088195" y="1390544"/>
                  <a:pt x="3080007" y="1366975"/>
                  <a:pt x="3086310" y="1344992"/>
                </a:cubicBezTo>
                <a:cubicBezTo>
                  <a:pt x="3130221" y="1191256"/>
                  <a:pt x="3102540" y="1057719"/>
                  <a:pt x="3006061" y="958805"/>
                </a:cubicBezTo>
                <a:cubicBezTo>
                  <a:pt x="2888843" y="838431"/>
                  <a:pt x="2684795" y="785864"/>
                  <a:pt x="2510141" y="830948"/>
                </a:cubicBezTo>
                <a:cubicBezTo>
                  <a:pt x="2280214" y="890278"/>
                  <a:pt x="2246762" y="1136525"/>
                  <a:pt x="2241983" y="1216954"/>
                </a:cubicBezTo>
                <a:cubicBezTo>
                  <a:pt x="2376513" y="1223987"/>
                  <a:pt x="2529797" y="1283407"/>
                  <a:pt x="2672803" y="1458152"/>
                </a:cubicBezTo>
                <a:cubicBezTo>
                  <a:pt x="2691774" y="1481307"/>
                  <a:pt x="2688383" y="1515462"/>
                  <a:pt x="2665229" y="1534433"/>
                </a:cubicBezTo>
                <a:cubicBezTo>
                  <a:pt x="2642073" y="1553404"/>
                  <a:pt x="2607918" y="1550014"/>
                  <a:pt x="2588947" y="1526859"/>
                </a:cubicBezTo>
                <a:cubicBezTo>
                  <a:pt x="2284632" y="1155009"/>
                  <a:pt x="1937398" y="1405765"/>
                  <a:pt x="1922790" y="1416675"/>
                </a:cubicBezTo>
                <a:cubicBezTo>
                  <a:pt x="1902151" y="1432066"/>
                  <a:pt x="1873532" y="1430786"/>
                  <a:pt x="1854353" y="1413609"/>
                </a:cubicBezTo>
                <a:cubicBezTo>
                  <a:pt x="1764087" y="1342593"/>
                  <a:pt x="1647230" y="1314713"/>
                  <a:pt x="1534620" y="1337327"/>
                </a:cubicBezTo>
                <a:cubicBezTo>
                  <a:pt x="1356359" y="1373394"/>
                  <a:pt x="1324710" y="1589796"/>
                  <a:pt x="1324440" y="1591960"/>
                </a:cubicBezTo>
                <a:cubicBezTo>
                  <a:pt x="1321284" y="1615232"/>
                  <a:pt x="1303467" y="1633816"/>
                  <a:pt x="1280348" y="1637945"/>
                </a:cubicBezTo>
                <a:cubicBezTo>
                  <a:pt x="867201" y="1712514"/>
                  <a:pt x="889743" y="2075618"/>
                  <a:pt x="890915" y="2090946"/>
                </a:cubicBezTo>
                <a:cubicBezTo>
                  <a:pt x="892223" y="2108826"/>
                  <a:pt x="884676" y="2126220"/>
                  <a:pt x="870718" y="2137473"/>
                </a:cubicBezTo>
                <a:cubicBezTo>
                  <a:pt x="932482" y="2676583"/>
                  <a:pt x="1654633" y="2628434"/>
                  <a:pt x="1654633" y="2628434"/>
                </a:cubicBezTo>
                <a:cubicBezTo>
                  <a:pt x="1655985" y="2634385"/>
                  <a:pt x="1657518" y="2640156"/>
                  <a:pt x="1658961" y="2646467"/>
                </a:cubicBezTo>
                <a:cubicBezTo>
                  <a:pt x="1679429" y="2654402"/>
                  <a:pt x="2163357" y="2837351"/>
                  <a:pt x="2381923" y="2577489"/>
                </a:cubicBezTo>
                <a:cubicBezTo>
                  <a:pt x="2436023" y="2487322"/>
                  <a:pt x="2454057" y="2410319"/>
                  <a:pt x="2433859" y="2353694"/>
                </a:cubicBezTo>
                <a:cubicBezTo>
                  <a:pt x="2411137" y="2290577"/>
                  <a:pt x="2347118" y="2267133"/>
                  <a:pt x="2346487" y="2266953"/>
                </a:cubicBezTo>
                <a:cubicBezTo>
                  <a:pt x="2318174" y="2257269"/>
                  <a:pt x="2303080" y="2226468"/>
                  <a:pt x="2312764" y="2198155"/>
                </a:cubicBezTo>
                <a:cubicBezTo>
                  <a:pt x="2322448" y="2169843"/>
                  <a:pt x="2353249" y="2154749"/>
                  <a:pt x="2381562" y="2164433"/>
                </a:cubicBezTo>
                <a:cubicBezTo>
                  <a:pt x="2386161" y="2165965"/>
                  <a:pt x="2495263" y="2204467"/>
                  <a:pt x="2535838" y="2316996"/>
                </a:cubicBezTo>
                <a:cubicBezTo>
                  <a:pt x="2568479" y="2407163"/>
                  <a:pt x="2547109" y="2515364"/>
                  <a:pt x="2472721" y="2637451"/>
                </a:cubicBezTo>
                <a:cubicBezTo>
                  <a:pt x="2471378" y="2639533"/>
                  <a:pt x="2469935" y="2641553"/>
                  <a:pt x="2468393" y="2643492"/>
                </a:cubicBezTo>
                <a:cubicBezTo>
                  <a:pt x="2332601" y="2808408"/>
                  <a:pt x="2125757" y="2836540"/>
                  <a:pt x="1950292" y="2822294"/>
                </a:cubicBezTo>
                <a:cubicBezTo>
                  <a:pt x="1866607" y="2814954"/>
                  <a:pt x="1783870" y="2799247"/>
                  <a:pt x="1703323" y="2775407"/>
                </a:cubicBezTo>
                <a:cubicBezTo>
                  <a:pt x="1829557" y="3054925"/>
                  <a:pt x="2113495" y="3183955"/>
                  <a:pt x="2417088" y="3198652"/>
                </a:cubicBezTo>
                <a:cubicBezTo>
                  <a:pt x="2769372" y="3215694"/>
                  <a:pt x="2837989" y="2949249"/>
                  <a:pt x="2837989" y="2949249"/>
                </a:cubicBezTo>
                <a:cubicBezTo>
                  <a:pt x="3314794" y="2761340"/>
                  <a:pt x="3212003" y="2282011"/>
                  <a:pt x="3212003" y="2282011"/>
                </a:cubicBezTo>
                <a:cubicBezTo>
                  <a:pt x="3410101" y="2251715"/>
                  <a:pt x="3672758" y="2028460"/>
                  <a:pt x="3658782" y="1582492"/>
                </a:cubicBezTo>
                <a:close/>
              </a:path>
            </a:pathLst>
          </a:custGeom>
          <a:solidFill>
            <a:schemeClr val="bg1"/>
          </a:solidFill>
          <a:ln w="9016" cap="flat">
            <a:noFill/>
            <a:prstDash val="solid"/>
            <a:miter/>
          </a:ln>
          <a:effectLst>
            <a:outerShdw blurRad="177800" dist="38100" dir="2700000" algn="tl" rotWithShape="0">
              <a:prstClr val="black">
                <a:alpha val="27000"/>
              </a:prstClr>
            </a:outerShdw>
          </a:effectLst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7" name="CuadroTexto 4">
            <a:extLst>
              <a:ext uri="{FF2B5EF4-FFF2-40B4-BE49-F238E27FC236}">
                <a16:creationId xmlns:a16="http://schemas.microsoft.com/office/drawing/2014/main" id="{BFAA5483-CE99-0242-87F9-309812EB6F6A}"/>
              </a:ext>
            </a:extLst>
          </p:cNvPr>
          <p:cNvSpPr txBox="1"/>
          <p:nvPr/>
        </p:nvSpPr>
        <p:spPr>
          <a:xfrm>
            <a:off x="4448153" y="399489"/>
            <a:ext cx="62223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 Introducing Calculus: Can Change Occur at an Instant? </a:t>
            </a:r>
            <a:r>
              <a:rPr lang="en-US" sz="1400" b="1">
                <a:solidFill>
                  <a:srgbClr val="FF0000"/>
                </a:solidFill>
                <a:latin typeface="Century Gothic" panose="020B0502020202020204" pitchFamily="34" charset="0"/>
                <a:ea typeface="Lato Light" charset="0"/>
                <a:cs typeface="Lato Light" charset="0"/>
              </a:rPr>
              <a:t>✔</a:t>
            </a:r>
          </a:p>
        </p:txBody>
      </p:sp>
      <p:sp>
        <p:nvSpPr>
          <p:cNvPr id="59" name="CuadroTexto 4">
            <a:extLst>
              <a:ext uri="{FF2B5EF4-FFF2-40B4-BE49-F238E27FC236}">
                <a16:creationId xmlns:a16="http://schemas.microsoft.com/office/drawing/2014/main" id="{A5B357F7-0ABF-D841-BD33-53B78FF3489E}"/>
              </a:ext>
            </a:extLst>
          </p:cNvPr>
          <p:cNvSpPr txBox="1"/>
          <p:nvPr/>
        </p:nvSpPr>
        <p:spPr>
          <a:xfrm>
            <a:off x="4926000" y="863122"/>
            <a:ext cx="694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Defining Limits and Using Limit Notation</a:t>
            </a:r>
          </a:p>
        </p:txBody>
      </p:sp>
      <p:sp>
        <p:nvSpPr>
          <p:cNvPr id="61" name="CuadroTexto 4">
            <a:extLst>
              <a:ext uri="{FF2B5EF4-FFF2-40B4-BE49-F238E27FC236}">
                <a16:creationId xmlns:a16="http://schemas.microsoft.com/office/drawing/2014/main" id="{EB416311-1D81-2643-A931-D23BC1945BEB}"/>
              </a:ext>
            </a:extLst>
          </p:cNvPr>
          <p:cNvSpPr txBox="1"/>
          <p:nvPr/>
        </p:nvSpPr>
        <p:spPr>
          <a:xfrm>
            <a:off x="5644672" y="1514442"/>
            <a:ext cx="61803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Estimating Limit Values from Tables</a:t>
            </a:r>
          </a:p>
        </p:txBody>
      </p:sp>
      <p:sp>
        <p:nvSpPr>
          <p:cNvPr id="63" name="CuadroTexto 4">
            <a:extLst>
              <a:ext uri="{FF2B5EF4-FFF2-40B4-BE49-F238E27FC236}">
                <a16:creationId xmlns:a16="http://schemas.microsoft.com/office/drawing/2014/main" id="{26C78EBB-8EA4-4A42-B8A8-4E16FB3CF0CE}"/>
              </a:ext>
            </a:extLst>
          </p:cNvPr>
          <p:cNvSpPr txBox="1"/>
          <p:nvPr/>
        </p:nvSpPr>
        <p:spPr>
          <a:xfrm>
            <a:off x="5902208" y="1947763"/>
            <a:ext cx="6161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Determining Limits Using Algebraic Properties of Limits</a:t>
            </a:r>
          </a:p>
        </p:txBody>
      </p:sp>
      <p:sp>
        <p:nvSpPr>
          <p:cNvPr id="65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6145661" y="2976640"/>
            <a:ext cx="60463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Determining Limits Using the Squeeze Theorem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2075E3-A62A-1C4D-BA5D-41718F4AFE93}"/>
              </a:ext>
            </a:extLst>
          </p:cNvPr>
          <p:cNvGrpSpPr/>
          <p:nvPr/>
        </p:nvGrpSpPr>
        <p:grpSpPr>
          <a:xfrm>
            <a:off x="3620366" y="301410"/>
            <a:ext cx="564240" cy="553090"/>
            <a:chOff x="4045976" y="1519452"/>
            <a:chExt cx="808361" cy="744583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00E9741D-5434-454C-95E2-6420F8726D2C}"/>
                </a:ext>
              </a:extLst>
            </p:cNvPr>
            <p:cNvSpPr/>
            <p:nvPr/>
          </p:nvSpPr>
          <p:spPr>
            <a:xfrm>
              <a:off x="4083041" y="1519452"/>
              <a:ext cx="744583" cy="74458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CuadroTexto 238">
              <a:extLst>
                <a:ext uri="{FF2B5EF4-FFF2-40B4-BE49-F238E27FC236}">
                  <a16:creationId xmlns:a16="http://schemas.microsoft.com/office/drawing/2014/main" id="{8DAF3C75-2F32-D64F-9C86-516DC14DC22D}"/>
                </a:ext>
              </a:extLst>
            </p:cNvPr>
            <p:cNvSpPr txBox="1"/>
            <p:nvPr/>
          </p:nvSpPr>
          <p:spPr>
            <a:xfrm>
              <a:off x="4045976" y="1529388"/>
              <a:ext cx="808361" cy="5386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D1D2CC9-3DA6-4E43-9D77-D4000FC13BCF}"/>
              </a:ext>
            </a:extLst>
          </p:cNvPr>
          <p:cNvGrpSpPr/>
          <p:nvPr/>
        </p:nvGrpSpPr>
        <p:grpSpPr>
          <a:xfrm>
            <a:off x="4112891" y="837560"/>
            <a:ext cx="533444" cy="511369"/>
            <a:chOff x="4960113" y="2416963"/>
            <a:chExt cx="744583" cy="744583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EA02A1F-1768-DF46-8044-C671E424C5C5}"/>
                </a:ext>
              </a:extLst>
            </p:cNvPr>
            <p:cNvSpPr/>
            <p:nvPr/>
          </p:nvSpPr>
          <p:spPr>
            <a:xfrm>
              <a:off x="4960113" y="2416963"/>
              <a:ext cx="744583" cy="7445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CuadroTexto 238">
              <a:extLst>
                <a:ext uri="{FF2B5EF4-FFF2-40B4-BE49-F238E27FC236}">
                  <a16:creationId xmlns:a16="http://schemas.microsoft.com/office/drawing/2014/main" id="{05F5BE3F-7345-4D4F-9982-339D17DFACE8}"/>
                </a:ext>
              </a:extLst>
            </p:cNvPr>
            <p:cNvSpPr txBox="1"/>
            <p:nvPr/>
          </p:nvSpPr>
          <p:spPr>
            <a:xfrm>
              <a:off x="4995677" y="2457900"/>
              <a:ext cx="654002" cy="492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1.2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AF007EC-AC67-884C-AB59-BA857CBA38A8}"/>
              </a:ext>
            </a:extLst>
          </p:cNvPr>
          <p:cNvGrpSpPr/>
          <p:nvPr/>
        </p:nvGrpSpPr>
        <p:grpSpPr>
          <a:xfrm>
            <a:off x="4958963" y="1496133"/>
            <a:ext cx="685709" cy="398431"/>
            <a:chOff x="6000643" y="3325158"/>
            <a:chExt cx="759444" cy="744583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D4E0E01-0392-E440-B57A-D13BD6C83E73}"/>
                </a:ext>
              </a:extLst>
            </p:cNvPr>
            <p:cNvSpPr/>
            <p:nvPr/>
          </p:nvSpPr>
          <p:spPr>
            <a:xfrm>
              <a:off x="6000643" y="3325158"/>
              <a:ext cx="744582" cy="74458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3" name="CuadroTexto 238">
              <a:extLst>
                <a:ext uri="{FF2B5EF4-FFF2-40B4-BE49-F238E27FC236}">
                  <a16:creationId xmlns:a16="http://schemas.microsoft.com/office/drawing/2014/main" id="{08E407F0-C553-F841-A8D6-C02E8B58EDB6}"/>
                </a:ext>
              </a:extLst>
            </p:cNvPr>
            <p:cNvSpPr txBox="1"/>
            <p:nvPr/>
          </p:nvSpPr>
          <p:spPr>
            <a:xfrm>
              <a:off x="6034895" y="3380915"/>
              <a:ext cx="725192" cy="575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1.4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050B1E9-86A7-804B-AA60-717811EEA439}"/>
              </a:ext>
            </a:extLst>
          </p:cNvPr>
          <p:cNvGrpSpPr/>
          <p:nvPr/>
        </p:nvGrpSpPr>
        <p:grpSpPr>
          <a:xfrm>
            <a:off x="5156127" y="1893892"/>
            <a:ext cx="574970" cy="391206"/>
            <a:chOff x="6517425" y="4144457"/>
            <a:chExt cx="808361" cy="744583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979A10A-4AE4-CA48-AA3D-E2C1D5975947}"/>
                </a:ext>
              </a:extLst>
            </p:cNvPr>
            <p:cNvSpPr/>
            <p:nvPr/>
          </p:nvSpPr>
          <p:spPr>
            <a:xfrm>
              <a:off x="6548309" y="4144457"/>
              <a:ext cx="744583" cy="74458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4" name="CuadroTexto 238">
              <a:extLst>
                <a:ext uri="{FF2B5EF4-FFF2-40B4-BE49-F238E27FC236}">
                  <a16:creationId xmlns:a16="http://schemas.microsoft.com/office/drawing/2014/main" id="{89CF4F3A-CD9B-3C48-888D-5681B8E2F568}"/>
                </a:ext>
              </a:extLst>
            </p:cNvPr>
            <p:cNvSpPr txBox="1"/>
            <p:nvPr/>
          </p:nvSpPr>
          <p:spPr>
            <a:xfrm>
              <a:off x="6517425" y="4174114"/>
              <a:ext cx="808361" cy="7029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1.5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5441842" y="2937495"/>
            <a:ext cx="703819" cy="425856"/>
            <a:chOff x="7325786" y="4942465"/>
            <a:chExt cx="866609" cy="812570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4991591"/>
              <a:ext cx="866609" cy="763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1.8</a:t>
              </a:r>
            </a:p>
          </p:txBody>
        </p:sp>
      </p:grpSp>
      <p:sp>
        <p:nvSpPr>
          <p:cNvPr id="47" name="CuadroTexto 238">
            <a:extLst>
              <a:ext uri="{FF2B5EF4-FFF2-40B4-BE49-F238E27FC236}">
                <a16:creationId xmlns:a16="http://schemas.microsoft.com/office/drawing/2014/main" id="{576B1771-7964-464B-BD31-AC50AA7CB317}"/>
              </a:ext>
            </a:extLst>
          </p:cNvPr>
          <p:cNvSpPr txBox="1"/>
          <p:nvPr/>
        </p:nvSpPr>
        <p:spPr>
          <a:xfrm>
            <a:off x="152071" y="0"/>
            <a:ext cx="11672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Unit 1 knowledge - CALCULUS – limits and continuity</a:t>
            </a: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 flipV="1">
            <a:off x="4204674" y="3583522"/>
            <a:ext cx="1728390" cy="151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6631589" y="3426150"/>
            <a:ext cx="45718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Connecting Multiple Representations of Limits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5865826" y="3280599"/>
            <a:ext cx="544082" cy="437685"/>
            <a:chOff x="7416929" y="4942465"/>
            <a:chExt cx="775466" cy="744583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416929" y="4989612"/>
              <a:ext cx="744583" cy="6806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1.9</a:t>
              </a:r>
            </a:p>
          </p:txBody>
        </p:sp>
      </p:grp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>
            <a:off x="4184605" y="4409554"/>
            <a:ext cx="2061000" cy="23524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7116658" y="4266352"/>
            <a:ext cx="4708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Defining Continuity at a Point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6209250" y="4130153"/>
            <a:ext cx="559193" cy="524586"/>
            <a:chOff x="7447812" y="4942465"/>
            <a:chExt cx="758011" cy="744583"/>
          </a:xfrm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461240" y="5022370"/>
              <a:ext cx="744583" cy="436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1.11</a:t>
              </a:r>
            </a:p>
          </p:txBody>
        </p:sp>
      </p:grp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>
            <a:off x="3643687" y="4960547"/>
            <a:ext cx="3221371" cy="56003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7139980" y="4763342"/>
            <a:ext cx="488862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Confirming Continuity over an Interval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6290911" y="4665235"/>
            <a:ext cx="732249" cy="464363"/>
            <a:chOff x="7325786" y="4942465"/>
            <a:chExt cx="866609" cy="744583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1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4991590"/>
              <a:ext cx="866609" cy="6415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1.12</a:t>
              </a:r>
            </a:p>
          </p:txBody>
        </p:sp>
      </p:grp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>
            <a:off x="3336765" y="5479428"/>
            <a:ext cx="3673321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7167750" y="5330759"/>
            <a:ext cx="49533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Removing Discontinuities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6411019" y="5200261"/>
            <a:ext cx="656134" cy="507797"/>
            <a:chOff x="7325786" y="4942465"/>
            <a:chExt cx="866609" cy="744583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6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4991590"/>
              <a:ext cx="866609" cy="541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1.13</a:t>
              </a:r>
            </a:p>
          </p:txBody>
        </p:sp>
      </p:grp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>
            <a:off x="3499156" y="5910994"/>
            <a:ext cx="3133545" cy="6012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7481100" y="5772359"/>
            <a:ext cx="3780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Connecting Infinite Limits and Vertical Asymptotes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6708589" y="5704196"/>
            <a:ext cx="696623" cy="422576"/>
            <a:chOff x="7325786" y="4942465"/>
            <a:chExt cx="866609" cy="744583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1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5088440"/>
              <a:ext cx="866609" cy="596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1.14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>
            <a:off x="3650278" y="6350327"/>
            <a:ext cx="3156402" cy="2685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7006292" y="6079155"/>
            <a:ext cx="497012" cy="398489"/>
            <a:chOff x="7325786" y="4942465"/>
            <a:chExt cx="866609" cy="74458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5088441"/>
              <a:ext cx="866609" cy="5175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1.15</a:t>
              </a:r>
            </a:p>
          </p:txBody>
        </p:sp>
      </p:grpSp>
      <p:sp>
        <p:nvSpPr>
          <p:cNvPr id="78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7801005" y="6156624"/>
            <a:ext cx="42275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Connecting Limits at Infinity and Horizontal Asymptotes</a:t>
            </a:r>
          </a:p>
        </p:txBody>
      </p: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>
            <a:off x="3821082" y="6728057"/>
            <a:ext cx="3418704" cy="2515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7318789" y="6470642"/>
            <a:ext cx="431259" cy="389656"/>
            <a:chOff x="7325786" y="4942465"/>
            <a:chExt cx="866609" cy="744583"/>
          </a:xfrm>
        </p:grpSpPr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5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5088440"/>
              <a:ext cx="866609" cy="4704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1.16</a:t>
              </a:r>
            </a:p>
          </p:txBody>
        </p:sp>
      </p:grpSp>
      <p:sp>
        <p:nvSpPr>
          <p:cNvPr id="96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7825055" y="6534665"/>
            <a:ext cx="37808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Working with the Intermediate Value Theorem (IVT)</a:t>
            </a:r>
          </a:p>
        </p:txBody>
      </p: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 flipV="1">
            <a:off x="4205786" y="3979409"/>
            <a:ext cx="1728390" cy="1517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6632700" y="3822037"/>
            <a:ext cx="53959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Exploring Types of Discontinuities</a:t>
            </a: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5887494" y="3753133"/>
            <a:ext cx="615914" cy="360962"/>
            <a:chOff x="7416929" y="4942465"/>
            <a:chExt cx="775466" cy="759463"/>
          </a:xfrm>
        </p:grpSpPr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1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416929" y="4989611"/>
              <a:ext cx="744582" cy="712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1.10</a:t>
              </a:r>
            </a:p>
          </p:txBody>
        </p:sp>
      </p:grp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</p:cNvCxnSpPr>
          <p:nvPr/>
        </p:nvCxnSpPr>
        <p:spPr>
          <a:xfrm flipV="1">
            <a:off x="4205201" y="2862736"/>
            <a:ext cx="1673382" cy="1634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6036247" y="2714067"/>
            <a:ext cx="5836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Selecting Procedures for Determining Limits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5351214" y="2612208"/>
            <a:ext cx="587800" cy="391377"/>
            <a:chOff x="7325786" y="4942465"/>
            <a:chExt cx="866609" cy="872137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6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4991590"/>
              <a:ext cx="866609" cy="8230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1.7</a:t>
              </a:r>
            </a:p>
          </p:txBody>
        </p:sp>
      </p:grp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0E148D2D-A4D5-2F44-809B-B46FC5A01677}"/>
              </a:ext>
            </a:extLst>
          </p:cNvPr>
          <p:cNvCxnSpPr>
            <a:cxnSpLocks/>
          </p:cNvCxnSpPr>
          <p:nvPr/>
        </p:nvCxnSpPr>
        <p:spPr>
          <a:xfrm>
            <a:off x="3555957" y="1452301"/>
            <a:ext cx="1600170" cy="0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uadroTexto 4">
            <a:extLst>
              <a:ext uri="{FF2B5EF4-FFF2-40B4-BE49-F238E27FC236}">
                <a16:creationId xmlns:a16="http://schemas.microsoft.com/office/drawing/2014/main" id="{A5B357F7-0ABF-D841-BD33-53B78FF3489E}"/>
              </a:ext>
            </a:extLst>
          </p:cNvPr>
          <p:cNvSpPr txBox="1"/>
          <p:nvPr/>
        </p:nvSpPr>
        <p:spPr>
          <a:xfrm>
            <a:off x="5525326" y="1174945"/>
            <a:ext cx="6946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Estimating Limit Values from Graphs</a:t>
            </a:r>
          </a:p>
        </p:txBody>
      </p: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D1D2CC9-3DA6-4E43-9D77-D4000FC13BCF}"/>
              </a:ext>
            </a:extLst>
          </p:cNvPr>
          <p:cNvGrpSpPr/>
          <p:nvPr/>
        </p:nvGrpSpPr>
        <p:grpSpPr>
          <a:xfrm>
            <a:off x="4712216" y="1149384"/>
            <a:ext cx="553523" cy="404962"/>
            <a:chOff x="4960113" y="2416963"/>
            <a:chExt cx="744583" cy="744583"/>
          </a:xfrm>
        </p:grpSpPr>
        <p:sp>
          <p:nvSpPr>
            <p:cNvPr id="110" name="Oval 109">
              <a:extLst>
                <a:ext uri="{FF2B5EF4-FFF2-40B4-BE49-F238E27FC236}">
                  <a16:creationId xmlns:a16="http://schemas.microsoft.com/office/drawing/2014/main" id="{6EA02A1F-1768-DF46-8044-C671E424C5C5}"/>
                </a:ext>
              </a:extLst>
            </p:cNvPr>
            <p:cNvSpPr/>
            <p:nvPr/>
          </p:nvSpPr>
          <p:spPr>
            <a:xfrm>
              <a:off x="4960113" y="2416963"/>
              <a:ext cx="744583" cy="74458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1" name="CuadroTexto 238">
              <a:extLst>
                <a:ext uri="{FF2B5EF4-FFF2-40B4-BE49-F238E27FC236}">
                  <a16:creationId xmlns:a16="http://schemas.microsoft.com/office/drawing/2014/main" id="{05F5BE3F-7345-4D4F-9982-339D17DFACE8}"/>
                </a:ext>
              </a:extLst>
            </p:cNvPr>
            <p:cNvSpPr txBox="1"/>
            <p:nvPr/>
          </p:nvSpPr>
          <p:spPr>
            <a:xfrm>
              <a:off x="4995677" y="2457901"/>
              <a:ext cx="654002" cy="6224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1.3</a:t>
              </a:r>
            </a:p>
          </p:txBody>
        </p:sp>
      </p:grp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0B9DE867-2796-1644-A004-9A34E9BE44A4}"/>
              </a:ext>
            </a:extLst>
          </p:cNvPr>
          <p:cNvCxnSpPr>
            <a:cxnSpLocks/>
            <a:stCxn id="72" idx="11"/>
          </p:cNvCxnSpPr>
          <p:nvPr/>
        </p:nvCxnSpPr>
        <p:spPr>
          <a:xfrm flipV="1">
            <a:off x="4325358" y="2496832"/>
            <a:ext cx="1199968" cy="38308"/>
          </a:xfrm>
          <a:prstGeom prst="line">
            <a:avLst/>
          </a:prstGeom>
          <a:ln w="19050" cap="rnd">
            <a:solidFill>
              <a:schemeClr val="tx1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CuadroTexto 4">
            <a:extLst>
              <a:ext uri="{FF2B5EF4-FFF2-40B4-BE49-F238E27FC236}">
                <a16:creationId xmlns:a16="http://schemas.microsoft.com/office/drawing/2014/main" id="{5004EC4C-BC4D-B04F-B007-DF8BB6878461}"/>
              </a:ext>
            </a:extLst>
          </p:cNvPr>
          <p:cNvSpPr txBox="1"/>
          <p:nvPr/>
        </p:nvSpPr>
        <p:spPr>
          <a:xfrm>
            <a:off x="6290911" y="2344146"/>
            <a:ext cx="5581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Lato Light" charset="0"/>
                <a:cs typeface="Lato Light" charset="0"/>
              </a:rPr>
              <a:t>Determining Limits Using Algebraic Manipulation</a:t>
            </a: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046C457-9307-9847-BBF5-9976F7AF5F8F}"/>
              </a:ext>
            </a:extLst>
          </p:cNvPr>
          <p:cNvGrpSpPr/>
          <p:nvPr/>
        </p:nvGrpSpPr>
        <p:grpSpPr>
          <a:xfrm>
            <a:off x="5351214" y="2240943"/>
            <a:ext cx="534824" cy="345521"/>
            <a:chOff x="7325786" y="4942465"/>
            <a:chExt cx="866609" cy="744583"/>
          </a:xfrm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DCE2DFA2-2AB0-A748-89D4-B4F73AC0FEA7}"/>
                </a:ext>
              </a:extLst>
            </p:cNvPr>
            <p:cNvSpPr/>
            <p:nvPr/>
          </p:nvSpPr>
          <p:spPr>
            <a:xfrm>
              <a:off x="7447812" y="4942465"/>
              <a:ext cx="744583" cy="74458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6" name="CuadroTexto 238">
              <a:extLst>
                <a:ext uri="{FF2B5EF4-FFF2-40B4-BE49-F238E27FC236}">
                  <a16:creationId xmlns:a16="http://schemas.microsoft.com/office/drawing/2014/main" id="{6E84094E-423B-044E-8859-31ACD425E939}"/>
                </a:ext>
              </a:extLst>
            </p:cNvPr>
            <p:cNvSpPr txBox="1"/>
            <p:nvPr/>
          </p:nvSpPr>
          <p:spPr>
            <a:xfrm>
              <a:off x="7325786" y="4991589"/>
              <a:ext cx="866609" cy="663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all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w Cen MT" panose="020B0602020104020603" pitchFamily="34" charset="77"/>
                  <a:ea typeface="Open Sans" panose="020B0606030504020204" pitchFamily="34" charset="0"/>
                  <a:cs typeface="Open Sans" panose="020B0606030504020204" pitchFamily="34" charset="0"/>
                </a:rPr>
                <a:t>1.6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0371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 p14:presetBounceEnd="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000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000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8)">
                                          <p:cBhvr>
                                            <p:cTn id="20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9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AEAE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AEAEA"/>
                                          </p:to>
                                        </p:animClr>
                                        <p:set>
                                          <p:cBhvr>
                                            <p:cTn id="5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5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5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5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7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5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5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5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7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1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5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5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7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1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2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9" grpId="0" animBg="1"/>
          <p:bldP spid="72" grpId="0" animBg="1"/>
          <p:bldP spid="74" grpId="0" animBg="1"/>
          <p:bldP spid="74" grpId="1" animBg="1"/>
          <p:bldP spid="75" grpId="0" animBg="1"/>
          <p:bldP spid="57" grpId="0"/>
          <p:bldP spid="59" grpId="0"/>
          <p:bldP spid="61" grpId="0"/>
          <p:bldP spid="63" grpId="0"/>
          <p:bldP spid="65" grpId="0"/>
          <p:bldP spid="47" grpId="0"/>
          <p:bldP spid="50" grpId="0"/>
          <p:bldP spid="68" grpId="0"/>
          <p:bldP spid="77" grpId="0"/>
          <p:bldP spid="83" grpId="0"/>
          <p:bldP spid="88" grpId="0"/>
          <p:bldP spid="78" grpId="0"/>
          <p:bldP spid="96" grpId="0"/>
          <p:bldP spid="98" grpId="0"/>
          <p:bldP spid="103" grpId="0"/>
          <p:bldP spid="108" grpId="0"/>
          <p:bldP spid="1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750"/>
                                            <p:tgtEl>
                                              <p:spTgt spid="7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7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75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8" presetID="21" presetClass="entr" presetSubtype="8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8)">
                                          <p:cBhvr>
                                            <p:cTn id="20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3" dur="10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6" dur="10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32" dur="10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7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8" presetID="19" presetClass="emph" presetSubtype="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Clr clrSpc="rgb" dir="cw">
                                          <p:cBhvr override="childStyle">
                                            <p:cTn id="49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style.color</p:attrName>
                                            </p:attrNameLst>
                                          </p:cBhvr>
                                          <p:to>
                                            <a:srgbClr val="EAEAEA"/>
                                          </p:to>
                                        </p:animClr>
                                        <p:animClr clrSpc="rgb" dir="cw">
                                          <p:cBhvr>
                                            <p:cTn id="50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EAEAEA"/>
                                          </p:to>
                                        </p:animClr>
                                        <p:set>
                                          <p:cBhvr>
                                            <p:cTn id="51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2" dur="1000" fill="hold"/>
                                            <p:tgtEl>
                                              <p:spTgt spid="7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3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7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7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7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1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7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75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5" dur="10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75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75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85" dur="1000"/>
                                            <p:tgtEl>
                                              <p:spTgt spid="6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750"/>
                                            <p:tgtEl>
                                              <p:spTgt spid="7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95" dur="100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9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8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1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2" dur="75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5" dur="100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75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1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2" dur="750" fill="hold"/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1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15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8" dur="75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1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2" dur="750" fill="hold"/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25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8" dur="75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1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2" dur="75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5" dur="1000"/>
                                            <p:tgtEl>
                                              <p:spTgt spid="9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8" dur="75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1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2" dur="75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45" dur="10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8" dur="75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1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2" dur="75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55" dur="10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8" dur="75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1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2" dur="750" fill="hold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5" dur="10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68" dur="750"/>
                                            <p:tgtEl>
                                              <p:spTgt spid="10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1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2" dur="75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3" presetID="21" presetClass="entr" presetSubtype="1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75" dur="1000"/>
                                            <p:tgtEl>
                                              <p:spTgt spid="1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6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8" dur="75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9" presetID="2" presetClass="entr" presetSubtype="2" fill="hold" grpId="0" nodeType="withEffect">
                                      <p:stCondLst>
                                        <p:cond delay="2250"/>
                                      </p:stCondLst>
                                      <p:childTnLst>
                                        <p:set>
                                          <p:cBhvr>
                                            <p:cTn id="1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1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2" dur="75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6" grpId="0" animBg="1"/>
          <p:bldP spid="49" grpId="0" animBg="1"/>
          <p:bldP spid="72" grpId="0" animBg="1"/>
          <p:bldP spid="74" grpId="0" animBg="1"/>
          <p:bldP spid="74" grpId="1" animBg="1"/>
          <p:bldP spid="75" grpId="0" animBg="1"/>
          <p:bldP spid="57" grpId="0"/>
          <p:bldP spid="59" grpId="0"/>
          <p:bldP spid="61" grpId="0"/>
          <p:bldP spid="63" grpId="0"/>
          <p:bldP spid="65" grpId="0"/>
          <p:bldP spid="47" grpId="0"/>
          <p:bldP spid="50" grpId="0"/>
          <p:bldP spid="68" grpId="0"/>
          <p:bldP spid="77" grpId="0"/>
          <p:bldP spid="83" grpId="0"/>
          <p:bldP spid="88" grpId="0"/>
          <p:bldP spid="78" grpId="0"/>
          <p:bldP spid="96" grpId="0"/>
          <p:bldP spid="98" grpId="0"/>
          <p:bldP spid="103" grpId="0"/>
          <p:bldP spid="108" grpId="0"/>
          <p:bldP spid="113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464" y="0"/>
            <a:ext cx="11871244" cy="667512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3113BE2-4224-781C-104F-1368D8843C5A}"/>
              </a:ext>
            </a:extLst>
          </p:cNvPr>
          <p:cNvSpPr/>
          <p:nvPr/>
        </p:nvSpPr>
        <p:spPr>
          <a:xfrm>
            <a:off x="7045198" y="1139626"/>
            <a:ext cx="1031356" cy="794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7058BC-BE1E-33CA-DFB0-B926A3D4D42E}"/>
              </a:ext>
            </a:extLst>
          </p:cNvPr>
          <p:cNvSpPr/>
          <p:nvPr/>
        </p:nvSpPr>
        <p:spPr>
          <a:xfrm>
            <a:off x="7053824" y="2298441"/>
            <a:ext cx="1031356" cy="794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75EA14-B870-EB59-AAAB-2C0D11D73461}"/>
              </a:ext>
            </a:extLst>
          </p:cNvPr>
          <p:cNvSpPr/>
          <p:nvPr/>
        </p:nvSpPr>
        <p:spPr>
          <a:xfrm>
            <a:off x="7048073" y="3428501"/>
            <a:ext cx="1031356" cy="79456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FC2260-AA9C-E3FD-E0E1-D528D9E14B98}"/>
              </a:ext>
            </a:extLst>
          </p:cNvPr>
          <p:cNvSpPr/>
          <p:nvPr/>
        </p:nvSpPr>
        <p:spPr>
          <a:xfrm>
            <a:off x="9702133" y="1151127"/>
            <a:ext cx="1937129" cy="7801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1EF530-9C3A-9CE3-E5F7-1689B60264E8}"/>
              </a:ext>
            </a:extLst>
          </p:cNvPr>
          <p:cNvSpPr/>
          <p:nvPr/>
        </p:nvSpPr>
        <p:spPr>
          <a:xfrm>
            <a:off x="9696382" y="2295565"/>
            <a:ext cx="1937129" cy="7801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4CF947D-9126-EDDA-B6D3-3D06C21960BB}"/>
              </a:ext>
            </a:extLst>
          </p:cNvPr>
          <p:cNvSpPr/>
          <p:nvPr/>
        </p:nvSpPr>
        <p:spPr>
          <a:xfrm>
            <a:off x="9705008" y="3339361"/>
            <a:ext cx="1937129" cy="78019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1791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4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688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44786"/>
          <a:stretch/>
        </p:blipFill>
        <p:spPr>
          <a:xfrm>
            <a:off x="0" y="0"/>
            <a:ext cx="12064846" cy="374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24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586" y="173806"/>
            <a:ext cx="1138338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56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046" y="4554025"/>
            <a:ext cx="651432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35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1CD917B-40E1-6667-DC86-BE55C4B1970D}"/>
              </a:ext>
            </a:extLst>
          </p:cNvPr>
          <p:cNvSpPr/>
          <p:nvPr/>
        </p:nvSpPr>
        <p:spPr>
          <a:xfrm>
            <a:off x="9100327" y="2090932"/>
            <a:ext cx="2745287" cy="349684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77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084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291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4E6C-EB79-786F-9D1B-2B3DFB179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5B1B68-CDF9-F66F-F462-40B4354AD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577" y="616290"/>
            <a:ext cx="10418082" cy="191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6195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3BB8C-1264-E0C5-CF0B-A5CE9353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screenshot of a calculator&#10;&#10;AI-generated content may be incorrect.">
            <a:extLst>
              <a:ext uri="{FF2B5EF4-FFF2-40B4-BE49-F238E27FC236}">
                <a16:creationId xmlns:a16="http://schemas.microsoft.com/office/drawing/2014/main" id="{D872A663-B8D1-FE19-1E88-9B50730CEC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0571" y="1222564"/>
            <a:ext cx="11333238" cy="33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6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FAE7-84F2-F301-4253-F243CF326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Defining Limits and Using Notation</a:t>
            </a:r>
            <a:endParaRPr lang="en-GB"/>
          </a:p>
        </p:txBody>
      </p:sp>
      <p:pic>
        <p:nvPicPr>
          <p:cNvPr id="4" name="Content Placeholder 3" descr="A list of text on a white background&#10;&#10;AI-generated content may be incorrect.">
            <a:extLst>
              <a:ext uri="{FF2B5EF4-FFF2-40B4-BE49-F238E27FC236}">
                <a16:creationId xmlns:a16="http://schemas.microsoft.com/office/drawing/2014/main" id="{EF424070-75C6-4D0D-24B3-813A6FA02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431" y="1824382"/>
            <a:ext cx="6779229" cy="486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12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85D96-0ED5-01A3-5532-EBE05B8FE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graph of a function&#10;&#10;AI-generated content may be incorrect.">
            <a:extLst>
              <a:ext uri="{FF2B5EF4-FFF2-40B4-BE49-F238E27FC236}">
                <a16:creationId xmlns:a16="http://schemas.microsoft.com/office/drawing/2014/main" id="{8E4C88B7-BCDB-E70A-EA8A-4E2299DF1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3265" y="1033576"/>
            <a:ext cx="9211279" cy="505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6073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D717-2FB7-B7CD-F79E-1D1204886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close up of a table&#10;&#10;AI-generated content may be incorrect.">
            <a:extLst>
              <a:ext uri="{FF2B5EF4-FFF2-40B4-BE49-F238E27FC236}">
                <a16:creationId xmlns:a16="http://schemas.microsoft.com/office/drawing/2014/main" id="{A0ED001B-D888-6ABA-CEDB-37BEBED08D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4570" y="364483"/>
            <a:ext cx="9995051" cy="1721908"/>
          </a:xfrm>
          <a:prstGeom prst="rect">
            <a:avLst/>
          </a:prstGeom>
        </p:spPr>
      </p:pic>
      <p:pic>
        <p:nvPicPr>
          <p:cNvPr id="5" name="Picture 4" descr="A screenshot of a white sheet with numbers&#10;&#10;AI-generated content may be incorrect.">
            <a:extLst>
              <a:ext uri="{FF2B5EF4-FFF2-40B4-BE49-F238E27FC236}">
                <a16:creationId xmlns:a16="http://schemas.microsoft.com/office/drawing/2014/main" id="{8A0EA4BB-ED22-57B4-3F1F-37D925829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279" y="2730954"/>
            <a:ext cx="8556776" cy="312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68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8AA0D-A2EB-FBB1-923C-53BAA14CE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graph of a function&#10;&#10;AI-generated content may be incorrect.">
            <a:extLst>
              <a:ext uri="{FF2B5EF4-FFF2-40B4-BE49-F238E27FC236}">
                <a16:creationId xmlns:a16="http://schemas.microsoft.com/office/drawing/2014/main" id="{B1E35216-AA20-754B-E4DE-D274FBD601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3202" y="829696"/>
            <a:ext cx="9616167" cy="506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615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86DB3-816B-AA52-481A-9B34B6816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0248FFD-ABA6-184A-9A61-4F539ADBD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2989" y="359418"/>
            <a:ext cx="6865354" cy="5808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116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97A72-E211-BB15-2E5A-C9B885639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1EE76E71-3EB6-F05B-750A-C992C3F58A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1905" y="1289883"/>
            <a:ext cx="11756571" cy="16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5496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17FEC-A198-DC93-7ADE-C09C571AD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TRUE or FALSE</a:t>
            </a:r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BD30A0A-BC9B-52E6-5F3A-4EEB5C98D2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734" y="1698132"/>
            <a:ext cx="6899513" cy="244972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BCC8D4A-67B4-AE9F-4492-2B604C551A64}"/>
              </a:ext>
            </a:extLst>
          </p:cNvPr>
          <p:cNvSpPr txBox="1">
            <a:spLocks/>
          </p:cNvSpPr>
          <p:nvPr/>
        </p:nvSpPr>
        <p:spPr>
          <a:xfrm>
            <a:off x="846826" y="52045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Calibri Light"/>
                <a:cs typeface="Calibri Light"/>
              </a:rPr>
              <a:t>TRUE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BAC3B-D070-909B-3D73-F22529E021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90C61-17C6-FAFC-C2C9-40F8FDE9D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TRUE or FALSE</a:t>
            </a:r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B7BDC71-C0F2-F16D-10AF-538BF8B274AE}"/>
              </a:ext>
            </a:extLst>
          </p:cNvPr>
          <p:cNvSpPr txBox="1">
            <a:spLocks/>
          </p:cNvSpPr>
          <p:nvPr/>
        </p:nvSpPr>
        <p:spPr>
          <a:xfrm>
            <a:off x="846826" y="52045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Calibri Light"/>
                <a:cs typeface="Calibri Light"/>
              </a:rPr>
              <a:t>TRUE</a:t>
            </a:r>
            <a:endParaRPr lang="en-GB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9248D72-ACB9-DB80-78D5-7458BB790E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8674" y="1946141"/>
            <a:ext cx="7534274" cy="137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9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B74DC-02B4-2B45-B4E0-6BFB6527C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ea typeface="Calibri Light"/>
                <a:cs typeface="Calibri Light"/>
              </a:rPr>
              <a:t>TRUE or FALSE</a:t>
            </a:r>
            <a:endParaRPr lang="en-GB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B3AE38E-1070-BC80-4D03-42B742CF19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506" y="2760709"/>
            <a:ext cx="6616460" cy="133098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2C1642B-8202-76A2-440D-05F6F4E2ED7C}"/>
              </a:ext>
            </a:extLst>
          </p:cNvPr>
          <p:cNvSpPr txBox="1">
            <a:spLocks/>
          </p:cNvSpPr>
          <p:nvPr/>
        </p:nvSpPr>
        <p:spPr>
          <a:xfrm>
            <a:off x="846826" y="520454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>
                <a:ea typeface="Calibri Light"/>
                <a:cs typeface="Calibri Light"/>
              </a:rPr>
              <a:t>FALSE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43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486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99" y="65988"/>
            <a:ext cx="11871244" cy="667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53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626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72" y="182880"/>
            <a:ext cx="11871244" cy="66751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6AC3EDF-C259-9F8C-4ED9-A8160E3B0ADD}"/>
              </a:ext>
            </a:extLst>
          </p:cNvPr>
          <p:cNvSpPr/>
          <p:nvPr/>
        </p:nvSpPr>
        <p:spPr>
          <a:xfrm>
            <a:off x="2099387" y="5194041"/>
            <a:ext cx="1663959" cy="6220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24B85-82B6-5333-407B-8717FC5257D4}"/>
              </a:ext>
            </a:extLst>
          </p:cNvPr>
          <p:cNvSpPr/>
          <p:nvPr/>
        </p:nvSpPr>
        <p:spPr>
          <a:xfrm>
            <a:off x="5932391" y="4886366"/>
            <a:ext cx="5632109" cy="90958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433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46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6D6A356-4A6A-20E5-51B1-F3424688AC9E}"/>
              </a:ext>
            </a:extLst>
          </p:cNvPr>
          <p:cNvSpPr/>
          <p:nvPr/>
        </p:nvSpPr>
        <p:spPr>
          <a:xfrm>
            <a:off x="4831085" y="5912909"/>
            <a:ext cx="7127355" cy="5357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107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1D3DEF-3268-1B52-DC8D-F11677930021}"/>
              </a:ext>
            </a:extLst>
          </p:cNvPr>
          <p:cNvSpPr/>
          <p:nvPr/>
        </p:nvSpPr>
        <p:spPr>
          <a:xfrm>
            <a:off x="4759198" y="2376079"/>
            <a:ext cx="7414902" cy="213166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F01410-0402-4A11-7CB4-AA00494E1825}"/>
              </a:ext>
            </a:extLst>
          </p:cNvPr>
          <p:cNvSpPr/>
          <p:nvPr/>
        </p:nvSpPr>
        <p:spPr>
          <a:xfrm>
            <a:off x="187198" y="5754758"/>
            <a:ext cx="10419770" cy="9239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977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7625" y="-28575"/>
            <a:ext cx="12287250" cy="69151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E4E41E5-9D06-035B-DB76-B51342C03DD1}"/>
              </a:ext>
            </a:extLst>
          </p:cNvPr>
          <p:cNvSpPr/>
          <p:nvPr/>
        </p:nvSpPr>
        <p:spPr>
          <a:xfrm>
            <a:off x="5190519" y="2102909"/>
            <a:ext cx="6969204" cy="112524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117155-7BC9-B3BD-27EF-F3E61BF5C1B2}"/>
              </a:ext>
            </a:extLst>
          </p:cNvPr>
          <p:cNvSpPr/>
          <p:nvPr/>
        </p:nvSpPr>
        <p:spPr>
          <a:xfrm>
            <a:off x="8856745" y="3785060"/>
            <a:ext cx="2109657" cy="967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369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idekick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dekick theme" id="{C4D590CD-F909-F44B-8687-455883549C75}" vid="{C642DEA5-1A3B-7B4C-A4D7-225F00870E8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ba76dfa-9cce-4b0d-a803-fdb8f65360e4" xsi:nil="true"/>
    <lcf76f155ced4ddcb4097134ff3c332f xmlns="4fa3ab78-f645-430a-b623-f9b6e9c0e10f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387BCA19BEAA46A630BD9F1B90AF29" ma:contentTypeVersion="12" ma:contentTypeDescription="Create a new document." ma:contentTypeScope="" ma:versionID="7cfda700d1d111f4e62738014ad2902f">
  <xsd:schema xmlns:xsd="http://www.w3.org/2001/XMLSchema" xmlns:xs="http://www.w3.org/2001/XMLSchema" xmlns:p="http://schemas.microsoft.com/office/2006/metadata/properties" xmlns:ns2="4fa3ab78-f645-430a-b623-f9b6e9c0e10f" xmlns:ns3="6ba76dfa-9cce-4b0d-a803-fdb8f65360e4" targetNamespace="http://schemas.microsoft.com/office/2006/metadata/properties" ma:root="true" ma:fieldsID="3e20bbc3479a912aec2b10142098a21b" ns2:_="" ns3:_="">
    <xsd:import namespace="4fa3ab78-f645-430a-b623-f9b6e9c0e10f"/>
    <xsd:import namespace="6ba76dfa-9cce-4b0d-a803-fdb8f65360e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a3ab78-f645-430a-b623-f9b6e9c0e1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ad89722-069d-4be7-beb9-ca47e914e2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a76dfa-9cce-4b0d-a803-fdb8f65360e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3b1c78a6-3d08-4b4b-931a-9b8dd8f9e0b4}" ma:internalName="TaxCatchAll" ma:showField="CatchAllData" ma:web="6ba76dfa-9cce-4b0d-a803-fdb8f65360e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4FB65B-EFD1-405D-AF7F-AFE3C4CFB425}">
  <ds:schemaRefs>
    <ds:schemaRef ds:uri="4fa3ab78-f645-430a-b623-f9b6e9c0e10f"/>
    <ds:schemaRef ds:uri="6ba76dfa-9cce-4b0d-a803-fdb8f65360e4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86F212C-98B3-48C4-9A2B-6D68CA6DD2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33789A-38D6-41B7-862A-2B26596F32A9}">
  <ds:schemaRefs>
    <ds:schemaRef ds:uri="4fa3ab78-f645-430a-b623-f9b6e9c0e10f"/>
    <ds:schemaRef ds:uri="6ba76dfa-9cce-4b0d-a803-fdb8f65360e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28</Slides>
  <Notes>0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Office Theme</vt:lpstr>
      <vt:lpstr>1_Office Theme</vt:lpstr>
      <vt:lpstr>2_Office Theme</vt:lpstr>
      <vt:lpstr>Sidekick theme</vt:lpstr>
      <vt:lpstr>PowerPoint Presentation</vt:lpstr>
      <vt:lpstr>Defining Limits and Using Notation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TRUE or FALSE</vt:lpstr>
      <vt:lpstr>TRUE or FALSE</vt:lpstr>
      <vt:lpstr>TRUE or FALSE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 Olaniba</dc:creator>
  <cp:revision>48</cp:revision>
  <dcterms:created xsi:type="dcterms:W3CDTF">2022-07-16T07:23:52Z</dcterms:created>
  <dcterms:modified xsi:type="dcterms:W3CDTF">2026-03-10T03:21:10Z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0x01010080387BCA19BEAA46A630BD9F1B90AF29</vt:lpwstr>
  </property>
  <property fmtid="{D5CDD505-2E9C-101B-9397-08002B2CF9AE}" pid="3" name="Order">
    <vt:r8>2800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  <property fmtid="{D5CDD505-2E9C-101B-9397-08002B2CF9AE}" pid="11" name="_ExtendedDescription">
    <vt:lpwstr/>
  </property>
  <property fmtid="{D5CDD505-2E9C-101B-9397-08002B2CF9AE}" pid="12" name="MediaServiceImageTags">
    <vt:lpwstr/>
  </property>
</Properties>
</file>