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72" r:id="rId5"/>
    <p:sldId id="273" r:id="rId6"/>
    <p:sldId id="258" r:id="rId7"/>
    <p:sldId id="262" r:id="rId8"/>
    <p:sldId id="263" r:id="rId9"/>
    <p:sldId id="274" r:id="rId10"/>
    <p:sldId id="260" r:id="rId11"/>
    <p:sldId id="261" r:id="rId12"/>
    <p:sldId id="264" r:id="rId13"/>
    <p:sldId id="265" r:id="rId14"/>
    <p:sldId id="270" r:id="rId15"/>
    <p:sldId id="271" r:id="rId16"/>
    <p:sldId id="266" r:id="rId17"/>
    <p:sldId id="267" r:id="rId18"/>
    <p:sldId id="268" r:id="rId19"/>
    <p:sldId id="269" r:id="rId20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FC19CB-D529-461A-7F54-7B5779514695}" v="42" dt="2026-04-07T05:11:18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Marland" userId="S::david.marland@smoaeducation.org::b37a38c4-44a8-4793-9c1d-47b7aaf40efc" providerId="AD" clId="Web-{9935BEA2-79EC-4DDA-CFD2-7CBA373E3DA0}"/>
    <pc:docChg chg="addSld modSld">
      <pc:chgData name="David Marland" userId="S::david.marland@smoaeducation.org::b37a38c4-44a8-4793-9c1d-47b7aaf40efc" providerId="AD" clId="Web-{9935BEA2-79EC-4DDA-CFD2-7CBA373E3DA0}" dt="2026-04-03T07:12:33.445" v="55" actId="14100"/>
      <pc:docMkLst>
        <pc:docMk/>
      </pc:docMkLst>
      <pc:sldChg chg="addSp delSp modSp new">
        <pc:chgData name="David Marland" userId="S::david.marland@smoaeducation.org::b37a38c4-44a8-4793-9c1d-47b7aaf40efc" providerId="AD" clId="Web-{9935BEA2-79EC-4DDA-CFD2-7CBA373E3DA0}" dt="2026-04-03T06:56:29.687" v="5" actId="14100"/>
        <pc:sldMkLst>
          <pc:docMk/>
          <pc:sldMk cId="2300330122" sldId="270"/>
        </pc:sldMkLst>
        <pc:picChg chg="add mod ord">
          <ac:chgData name="David Marland" userId="S::david.marland@smoaeducation.org::b37a38c4-44a8-4793-9c1d-47b7aaf40efc" providerId="AD" clId="Web-{9935BEA2-79EC-4DDA-CFD2-7CBA373E3DA0}" dt="2026-04-03T06:56:29.687" v="5" actId="14100"/>
          <ac:picMkLst>
            <pc:docMk/>
            <pc:sldMk cId="2300330122" sldId="270"/>
            <ac:picMk id="4" creationId="{86F7941D-5455-6078-DD86-89AEC767741E}"/>
          </ac:picMkLst>
        </pc:picChg>
      </pc:sldChg>
      <pc:sldChg chg="addSp modSp add replId addAnim">
        <pc:chgData name="David Marland" userId="S::david.marland@smoaeducation.org::b37a38c4-44a8-4793-9c1d-47b7aaf40efc" providerId="AD" clId="Web-{9935BEA2-79EC-4DDA-CFD2-7CBA373E3DA0}" dt="2026-04-03T06:57:57.101" v="12"/>
        <pc:sldMkLst>
          <pc:docMk/>
          <pc:sldMk cId="3207409934" sldId="271"/>
        </pc:sldMkLst>
        <pc:picChg chg="add mod">
          <ac:chgData name="David Marland" userId="S::david.marland@smoaeducation.org::b37a38c4-44a8-4793-9c1d-47b7aaf40efc" providerId="AD" clId="Web-{9935BEA2-79EC-4DDA-CFD2-7CBA373E3DA0}" dt="2026-04-03T06:57:51.788" v="11" actId="14100"/>
          <ac:picMkLst>
            <pc:docMk/>
            <pc:sldMk cId="3207409934" sldId="271"/>
            <ac:picMk id="3" creationId="{7DB6853A-41D0-5AB1-C1E8-9938A9B18081}"/>
          </ac:picMkLst>
        </pc:picChg>
      </pc:sldChg>
      <pc:sldChg chg="addSp delSp modSp new">
        <pc:chgData name="David Marland" userId="S::david.marland@smoaeducation.org::b37a38c4-44a8-4793-9c1d-47b7aaf40efc" providerId="AD" clId="Web-{9935BEA2-79EC-4DDA-CFD2-7CBA373E3DA0}" dt="2026-04-03T07:12:33.445" v="55" actId="14100"/>
        <pc:sldMkLst>
          <pc:docMk/>
          <pc:sldMk cId="854371409" sldId="272"/>
        </pc:sldMkLst>
        <pc:spChg chg="mod">
          <ac:chgData name="David Marland" userId="S::david.marland@smoaeducation.org::b37a38c4-44a8-4793-9c1d-47b7aaf40efc" providerId="AD" clId="Web-{9935BEA2-79EC-4DDA-CFD2-7CBA373E3DA0}" dt="2026-04-03T07:07:23.891" v="23" actId="20577"/>
          <ac:spMkLst>
            <pc:docMk/>
            <pc:sldMk cId="854371409" sldId="272"/>
            <ac:spMk id="2" creationId="{47F719B6-8E1C-F0DB-3C6F-B2D6B9379475}"/>
          </ac:spMkLst>
        </pc:spChg>
        <pc:picChg chg="add mod ord">
          <ac:chgData name="David Marland" userId="S::david.marland@smoaeducation.org::b37a38c4-44a8-4793-9c1d-47b7aaf40efc" providerId="AD" clId="Web-{9935BEA2-79EC-4DDA-CFD2-7CBA373E3DA0}" dt="2026-04-03T07:12:33.445" v="55" actId="14100"/>
          <ac:picMkLst>
            <pc:docMk/>
            <pc:sldMk cId="854371409" sldId="272"/>
            <ac:picMk id="8" creationId="{03F954F9-D9A2-2C5C-6C03-22EB1C5A432F}"/>
          </ac:picMkLst>
        </pc:picChg>
        <pc:picChg chg="add mod">
          <ac:chgData name="David Marland" userId="S::david.marland@smoaeducation.org::b37a38c4-44a8-4793-9c1d-47b7aaf40efc" providerId="AD" clId="Web-{9935BEA2-79EC-4DDA-CFD2-7CBA373E3DA0}" dt="2026-04-03T07:10:43.257" v="40" actId="14100"/>
          <ac:picMkLst>
            <pc:docMk/>
            <pc:sldMk cId="854371409" sldId="272"/>
            <ac:picMk id="9" creationId="{D3C0AE4A-894E-8C71-F302-3F37ACE79C53}"/>
          </ac:picMkLst>
        </pc:picChg>
      </pc:sldChg>
      <pc:sldChg chg="addSp modSp add replId">
        <pc:chgData name="David Marland" userId="S::david.marland@smoaeducation.org::b37a38c4-44a8-4793-9c1d-47b7aaf40efc" providerId="AD" clId="Web-{9935BEA2-79EC-4DDA-CFD2-7CBA373E3DA0}" dt="2026-04-03T07:12:31.007" v="54" actId="1076"/>
        <pc:sldMkLst>
          <pc:docMk/>
          <pc:sldMk cId="4266093014" sldId="273"/>
        </pc:sldMkLst>
        <pc:picChg chg="add mod">
          <ac:chgData name="David Marland" userId="S::david.marland@smoaeducation.org::b37a38c4-44a8-4793-9c1d-47b7aaf40efc" providerId="AD" clId="Web-{9935BEA2-79EC-4DDA-CFD2-7CBA373E3DA0}" dt="2026-04-03T07:12:30.991" v="53" actId="1076"/>
          <ac:picMkLst>
            <pc:docMk/>
            <pc:sldMk cId="4266093014" sldId="273"/>
            <ac:picMk id="3" creationId="{51A834B5-B555-4A5D-63E7-1814755A5D23}"/>
          </ac:picMkLst>
        </pc:picChg>
        <pc:picChg chg="mod">
          <ac:chgData name="David Marland" userId="S::david.marland@smoaeducation.org::b37a38c4-44a8-4793-9c1d-47b7aaf40efc" providerId="AD" clId="Web-{9935BEA2-79EC-4DDA-CFD2-7CBA373E3DA0}" dt="2026-04-03T07:12:19.006" v="52" actId="1076"/>
          <ac:picMkLst>
            <pc:docMk/>
            <pc:sldMk cId="4266093014" sldId="273"/>
            <ac:picMk id="8" creationId="{65E3E70D-3C5F-E83B-8D80-CFF5957EDBDB}"/>
          </ac:picMkLst>
        </pc:picChg>
        <pc:picChg chg="mod">
          <ac:chgData name="David Marland" userId="S::david.marland@smoaeducation.org::b37a38c4-44a8-4793-9c1d-47b7aaf40efc" providerId="AD" clId="Web-{9935BEA2-79EC-4DDA-CFD2-7CBA373E3DA0}" dt="2026-04-03T07:12:31.007" v="54" actId="1076"/>
          <ac:picMkLst>
            <pc:docMk/>
            <pc:sldMk cId="4266093014" sldId="273"/>
            <ac:picMk id="9" creationId="{81DF0BC9-530F-6E18-F7BB-40EBBFF59928}"/>
          </ac:picMkLst>
        </pc:picChg>
      </pc:sldChg>
    </pc:docChg>
  </pc:docChgLst>
  <pc:docChgLst>
    <pc:chgData name="David Marland" userId="S::david.marland@smoaeducation.org::b37a38c4-44a8-4793-9c1d-47b7aaf40efc" providerId="AD" clId="Web-{FBFC19CB-D529-461A-7F54-7B5779514695}"/>
    <pc:docChg chg="addSld modSld">
      <pc:chgData name="David Marland" userId="S::david.marland@smoaeducation.org::b37a38c4-44a8-4793-9c1d-47b7aaf40efc" providerId="AD" clId="Web-{FBFC19CB-D529-461A-7F54-7B5779514695}" dt="2026-04-07T05:11:18.988" v="41" actId="1076"/>
      <pc:docMkLst>
        <pc:docMk/>
      </pc:docMkLst>
      <pc:sldChg chg="modSp">
        <pc:chgData name="David Marland" userId="S::david.marland@smoaeducation.org::b37a38c4-44a8-4793-9c1d-47b7aaf40efc" providerId="AD" clId="Web-{FBFC19CB-D529-461A-7F54-7B5779514695}" dt="2026-04-07T05:02:42.559" v="30" actId="1076"/>
        <pc:sldMkLst>
          <pc:docMk/>
          <pc:sldMk cId="109857222" sldId="256"/>
        </pc:sldMkLst>
        <pc:spChg chg="mod">
          <ac:chgData name="David Marland" userId="S::david.marland@smoaeducation.org::b37a38c4-44a8-4793-9c1d-47b7aaf40efc" providerId="AD" clId="Web-{FBFC19CB-D529-461A-7F54-7B5779514695}" dt="2026-04-07T05:02:42.559" v="30" actId="1076"/>
          <ac:spMkLst>
            <pc:docMk/>
            <pc:sldMk cId="109857222" sldId="256"/>
            <ac:spMk id="2" creationId="{00000000-0000-0000-0000-000000000000}"/>
          </ac:spMkLst>
        </pc:spChg>
        <pc:picChg chg="mod">
          <ac:chgData name="David Marland" userId="S::david.marland@smoaeducation.org::b37a38c4-44a8-4793-9c1d-47b7aaf40efc" providerId="AD" clId="Web-{FBFC19CB-D529-461A-7F54-7B5779514695}" dt="2026-04-07T05:02:37.356" v="29" actId="1076"/>
          <ac:picMkLst>
            <pc:docMk/>
            <pc:sldMk cId="109857222" sldId="256"/>
            <ac:picMk id="4" creationId="{E0BCA936-C5AC-15EC-3324-D5388AD01990}"/>
          </ac:picMkLst>
        </pc:picChg>
      </pc:sldChg>
      <pc:sldChg chg="modSp">
        <pc:chgData name="David Marland" userId="S::david.marland@smoaeducation.org::b37a38c4-44a8-4793-9c1d-47b7aaf40efc" providerId="AD" clId="Web-{FBFC19CB-D529-461A-7F54-7B5779514695}" dt="2026-04-07T04:49:21.567" v="0" actId="1076"/>
        <pc:sldMkLst>
          <pc:docMk/>
          <pc:sldMk cId="3935273233" sldId="264"/>
        </pc:sldMkLst>
        <pc:picChg chg="mod">
          <ac:chgData name="David Marland" userId="S::david.marland@smoaeducation.org::b37a38c4-44a8-4793-9c1d-47b7aaf40efc" providerId="AD" clId="Web-{FBFC19CB-D529-461A-7F54-7B5779514695}" dt="2026-04-07T04:49:21.567" v="0" actId="1076"/>
          <ac:picMkLst>
            <pc:docMk/>
            <pc:sldMk cId="3935273233" sldId="264"/>
            <ac:picMk id="4" creationId="{C823BC6E-29B8-EEF1-F53A-0437133B646F}"/>
          </ac:picMkLst>
        </pc:picChg>
      </pc:sldChg>
      <pc:sldChg chg="addSp delSp modSp new">
        <pc:chgData name="David Marland" userId="S::david.marland@smoaeducation.org::b37a38c4-44a8-4793-9c1d-47b7aaf40efc" providerId="AD" clId="Web-{FBFC19CB-D529-461A-7F54-7B5779514695}" dt="2026-04-07T05:11:18.988" v="41" actId="1076"/>
        <pc:sldMkLst>
          <pc:docMk/>
          <pc:sldMk cId="2107732982" sldId="274"/>
        </pc:sldMkLst>
        <pc:spChg chg="mod">
          <ac:chgData name="David Marland" userId="S::david.marland@smoaeducation.org::b37a38c4-44a8-4793-9c1d-47b7aaf40efc" providerId="AD" clId="Web-{FBFC19CB-D529-461A-7F54-7B5779514695}" dt="2026-04-07T05:10:48.361" v="37" actId="20577"/>
          <ac:spMkLst>
            <pc:docMk/>
            <pc:sldMk cId="2107732982" sldId="274"/>
            <ac:spMk id="2" creationId="{0D3CF02A-578B-532D-946C-6EECCF8AA5AD}"/>
          </ac:spMkLst>
        </pc:spChg>
        <pc:spChg chg="del">
          <ac:chgData name="David Marland" userId="S::david.marland@smoaeducation.org::b37a38c4-44a8-4793-9c1d-47b7aaf40efc" providerId="AD" clId="Web-{FBFC19CB-D529-461A-7F54-7B5779514695}" dt="2026-04-07T05:11:13.159" v="38"/>
          <ac:spMkLst>
            <pc:docMk/>
            <pc:sldMk cId="2107732982" sldId="274"/>
            <ac:spMk id="3" creationId="{46E6497B-5A5C-A995-F143-6FFB3DF0ADDC}"/>
          </ac:spMkLst>
        </pc:spChg>
        <pc:picChg chg="add mod ord">
          <ac:chgData name="David Marland" userId="S::david.marland@smoaeducation.org::b37a38c4-44a8-4793-9c1d-47b7aaf40efc" providerId="AD" clId="Web-{FBFC19CB-D529-461A-7F54-7B5779514695}" dt="2026-04-07T05:11:18.988" v="41" actId="1076"/>
          <ac:picMkLst>
            <pc:docMk/>
            <pc:sldMk cId="2107732982" sldId="274"/>
            <ac:picMk id="4" creationId="{B8172795-F727-5893-C0FC-F4A34B215053}"/>
          </ac:picMkLst>
        </pc:picChg>
      </pc:sldChg>
    </pc:docChg>
  </pc:docChgLst>
  <pc:docChgLst>
    <pc:chgData name="David Marland" userId="S::david.marland@smoaeducation.org::b37a38c4-44a8-4793-9c1d-47b7aaf40efc" providerId="AD" clId="Web-{E78761C0-1B80-FD71-E9F3-14AEC1B5CF5E}"/>
    <pc:docChg chg="addSld modSld sldOrd">
      <pc:chgData name="David Marland" userId="S::david.marland@smoaeducation.org::b37a38c4-44a8-4793-9c1d-47b7aaf40efc" providerId="AD" clId="Web-{E78761C0-1B80-FD71-E9F3-14AEC1B5CF5E}" dt="2026-03-30T00:04:35.602" v="84" actId="20577"/>
      <pc:docMkLst>
        <pc:docMk/>
      </pc:docMkLst>
      <pc:sldChg chg="addSp delSp modSp new">
        <pc:chgData name="David Marland" userId="S::david.marland@smoaeducation.org::b37a38c4-44a8-4793-9c1d-47b7aaf40efc" providerId="AD" clId="Web-{E78761C0-1B80-FD71-E9F3-14AEC1B5CF5E}" dt="2026-03-29T23:49:03.556" v="4" actId="1076"/>
        <pc:sldMkLst>
          <pc:docMk/>
          <pc:sldMk cId="776050859" sldId="257"/>
        </pc:sldMkLst>
        <pc:picChg chg="add mod ord">
          <ac:chgData name="David Marland" userId="S::david.marland@smoaeducation.org::b37a38c4-44a8-4793-9c1d-47b7aaf40efc" providerId="AD" clId="Web-{E78761C0-1B80-FD71-E9F3-14AEC1B5CF5E}" dt="2026-03-29T23:49:03.556" v="4" actId="1076"/>
          <ac:picMkLst>
            <pc:docMk/>
            <pc:sldMk cId="776050859" sldId="257"/>
            <ac:picMk id="4" creationId="{BF8CE318-1E15-7EB7-7D25-36E56613DD40}"/>
          </ac:picMkLst>
        </pc:picChg>
      </pc:sldChg>
      <pc:sldChg chg="addSp delSp modSp new">
        <pc:chgData name="David Marland" userId="S::david.marland@smoaeducation.org::b37a38c4-44a8-4793-9c1d-47b7aaf40efc" providerId="AD" clId="Web-{E78761C0-1B80-FD71-E9F3-14AEC1B5CF5E}" dt="2026-03-29T23:50:27.997" v="9" actId="14100"/>
        <pc:sldMkLst>
          <pc:docMk/>
          <pc:sldMk cId="362664136" sldId="258"/>
        </pc:sldMkLst>
        <pc:picChg chg="add mod ord">
          <ac:chgData name="David Marland" userId="S::david.marland@smoaeducation.org::b37a38c4-44a8-4793-9c1d-47b7aaf40efc" providerId="AD" clId="Web-{E78761C0-1B80-FD71-E9F3-14AEC1B5CF5E}" dt="2026-03-29T23:50:27.997" v="9" actId="14100"/>
          <ac:picMkLst>
            <pc:docMk/>
            <pc:sldMk cId="362664136" sldId="258"/>
            <ac:picMk id="4" creationId="{B6EB69D0-254A-4CD3-2DD1-0E80CF338A80}"/>
          </ac:picMkLst>
        </pc:picChg>
      </pc:sldChg>
      <pc:sldChg chg="addSp delSp modSp new ord addAnim">
        <pc:chgData name="David Marland" userId="S::david.marland@smoaeducation.org::b37a38c4-44a8-4793-9c1d-47b7aaf40efc" providerId="AD" clId="Web-{E78761C0-1B80-FD71-E9F3-14AEC1B5CF5E}" dt="2026-03-29T23:52:11.703" v="22" actId="14100"/>
        <pc:sldMkLst>
          <pc:docMk/>
          <pc:sldMk cId="2351722665" sldId="259"/>
        </pc:sldMkLst>
        <pc:spChg chg="add mod">
          <ac:chgData name="David Marland" userId="S::david.marland@smoaeducation.org::b37a38c4-44a8-4793-9c1d-47b7aaf40efc" providerId="AD" clId="Web-{E78761C0-1B80-FD71-E9F3-14AEC1B5CF5E}" dt="2026-03-29T23:52:03.546" v="19" actId="20577"/>
          <ac:spMkLst>
            <pc:docMk/>
            <pc:sldMk cId="2351722665" sldId="259"/>
            <ac:spMk id="5" creationId="{512ACBDE-BE56-FE69-7313-E68D455590DF}"/>
          </ac:spMkLst>
        </pc:spChg>
        <pc:picChg chg="add mod ord">
          <ac:chgData name="David Marland" userId="S::david.marland@smoaeducation.org::b37a38c4-44a8-4793-9c1d-47b7aaf40efc" providerId="AD" clId="Web-{E78761C0-1B80-FD71-E9F3-14AEC1B5CF5E}" dt="2026-03-29T23:52:11.703" v="22" actId="14100"/>
          <ac:picMkLst>
            <pc:docMk/>
            <pc:sldMk cId="2351722665" sldId="259"/>
            <ac:picMk id="4" creationId="{8DDA29E8-06D0-05E7-9BE2-B7BC9F105216}"/>
          </ac:picMkLst>
        </pc:picChg>
      </pc:sldChg>
      <pc:sldChg chg="addSp delSp modSp new">
        <pc:chgData name="David Marland" userId="S::david.marland@smoaeducation.org::b37a38c4-44a8-4793-9c1d-47b7aaf40efc" providerId="AD" clId="Web-{E78761C0-1B80-FD71-E9F3-14AEC1B5CF5E}" dt="2026-03-29T23:54:00.830" v="35" actId="14100"/>
        <pc:sldMkLst>
          <pc:docMk/>
          <pc:sldMk cId="1445965041" sldId="260"/>
        </pc:sldMkLst>
        <pc:spChg chg="mod">
          <ac:chgData name="David Marland" userId="S::david.marland@smoaeducation.org::b37a38c4-44a8-4793-9c1d-47b7aaf40efc" providerId="AD" clId="Web-{E78761C0-1B80-FD71-E9F3-14AEC1B5CF5E}" dt="2026-03-29T23:53:45.736" v="32" actId="20577"/>
          <ac:spMkLst>
            <pc:docMk/>
            <pc:sldMk cId="1445965041" sldId="260"/>
            <ac:spMk id="2" creationId="{A368BFF5-9412-D754-28D0-A1EE425C5101}"/>
          </ac:spMkLst>
        </pc:spChg>
        <pc:picChg chg="add mod ord">
          <ac:chgData name="David Marland" userId="S::david.marland@smoaeducation.org::b37a38c4-44a8-4793-9c1d-47b7aaf40efc" providerId="AD" clId="Web-{E78761C0-1B80-FD71-E9F3-14AEC1B5CF5E}" dt="2026-03-29T23:54:00.830" v="35" actId="14100"/>
          <ac:picMkLst>
            <pc:docMk/>
            <pc:sldMk cId="1445965041" sldId="260"/>
            <ac:picMk id="4" creationId="{C54D35EF-9DD8-1C31-9504-E5502A119DF5}"/>
          </ac:picMkLst>
        </pc:picChg>
      </pc:sldChg>
      <pc:sldChg chg="addSp delSp modSp new">
        <pc:chgData name="David Marland" userId="S::david.marland@smoaeducation.org::b37a38c4-44a8-4793-9c1d-47b7aaf40efc" providerId="AD" clId="Web-{E78761C0-1B80-FD71-E9F3-14AEC1B5CF5E}" dt="2026-03-29T23:55:25.801" v="39" actId="14100"/>
        <pc:sldMkLst>
          <pc:docMk/>
          <pc:sldMk cId="93866069" sldId="261"/>
        </pc:sldMkLst>
        <pc:picChg chg="add mod ord">
          <ac:chgData name="David Marland" userId="S::david.marland@smoaeducation.org::b37a38c4-44a8-4793-9c1d-47b7aaf40efc" providerId="AD" clId="Web-{E78761C0-1B80-FD71-E9F3-14AEC1B5CF5E}" dt="2026-03-29T23:55:25.801" v="39" actId="14100"/>
          <ac:picMkLst>
            <pc:docMk/>
            <pc:sldMk cId="93866069" sldId="261"/>
            <ac:picMk id="4" creationId="{0FCD93A2-A898-97DC-37A3-FF3152320440}"/>
          </ac:picMkLst>
        </pc:picChg>
      </pc:sldChg>
      <pc:sldChg chg="addSp delSp modSp new">
        <pc:chgData name="David Marland" userId="S::david.marland@smoaeducation.org::b37a38c4-44a8-4793-9c1d-47b7aaf40efc" providerId="AD" clId="Web-{E78761C0-1B80-FD71-E9F3-14AEC1B5CF5E}" dt="2026-03-29T23:56:21.177" v="43" actId="14100"/>
        <pc:sldMkLst>
          <pc:docMk/>
          <pc:sldMk cId="3761602871" sldId="262"/>
        </pc:sldMkLst>
        <pc:picChg chg="add mod ord">
          <ac:chgData name="David Marland" userId="S::david.marland@smoaeducation.org::b37a38c4-44a8-4793-9c1d-47b7aaf40efc" providerId="AD" clId="Web-{E78761C0-1B80-FD71-E9F3-14AEC1B5CF5E}" dt="2026-03-29T23:56:21.177" v="43" actId="14100"/>
          <ac:picMkLst>
            <pc:docMk/>
            <pc:sldMk cId="3761602871" sldId="262"/>
            <ac:picMk id="4" creationId="{AD141220-66EE-D824-C796-7DAF4250A1CD}"/>
          </ac:picMkLst>
        </pc:picChg>
      </pc:sldChg>
      <pc:sldChg chg="addSp delSp modSp new">
        <pc:chgData name="David Marland" userId="S::david.marland@smoaeducation.org::b37a38c4-44a8-4793-9c1d-47b7aaf40efc" providerId="AD" clId="Web-{E78761C0-1B80-FD71-E9F3-14AEC1B5CF5E}" dt="2026-03-29T23:57:10.428" v="47" actId="14100"/>
        <pc:sldMkLst>
          <pc:docMk/>
          <pc:sldMk cId="3196948335" sldId="263"/>
        </pc:sldMkLst>
        <pc:picChg chg="add mod ord">
          <ac:chgData name="David Marland" userId="S::david.marland@smoaeducation.org::b37a38c4-44a8-4793-9c1d-47b7aaf40efc" providerId="AD" clId="Web-{E78761C0-1B80-FD71-E9F3-14AEC1B5CF5E}" dt="2026-03-29T23:57:10.428" v="47" actId="14100"/>
          <ac:picMkLst>
            <pc:docMk/>
            <pc:sldMk cId="3196948335" sldId="263"/>
            <ac:picMk id="4" creationId="{47F31FBA-3BFB-E55E-3E75-421915EB59E9}"/>
          </ac:picMkLst>
        </pc:picChg>
      </pc:sldChg>
      <pc:sldChg chg="addSp delSp modSp new">
        <pc:chgData name="David Marland" userId="S::david.marland@smoaeducation.org::b37a38c4-44a8-4793-9c1d-47b7aaf40efc" providerId="AD" clId="Web-{E78761C0-1B80-FD71-E9F3-14AEC1B5CF5E}" dt="2026-03-29T23:59:05.749" v="56" actId="20577"/>
        <pc:sldMkLst>
          <pc:docMk/>
          <pc:sldMk cId="3935273233" sldId="264"/>
        </pc:sldMkLst>
        <pc:spChg chg="mod">
          <ac:chgData name="David Marland" userId="S::david.marland@smoaeducation.org::b37a38c4-44a8-4793-9c1d-47b7aaf40efc" providerId="AD" clId="Web-{E78761C0-1B80-FD71-E9F3-14AEC1B5CF5E}" dt="2026-03-29T23:59:05.749" v="56" actId="20577"/>
          <ac:spMkLst>
            <pc:docMk/>
            <pc:sldMk cId="3935273233" sldId="264"/>
            <ac:spMk id="2" creationId="{9B2B0EC1-A787-A48D-1932-7C3D97F197C2}"/>
          </ac:spMkLst>
        </pc:spChg>
        <pc:picChg chg="add mod ord">
          <ac:chgData name="David Marland" userId="S::david.marland@smoaeducation.org::b37a38c4-44a8-4793-9c1d-47b7aaf40efc" providerId="AD" clId="Web-{E78761C0-1B80-FD71-E9F3-14AEC1B5CF5E}" dt="2026-03-29T23:59:02.514" v="52" actId="1076"/>
          <ac:picMkLst>
            <pc:docMk/>
            <pc:sldMk cId="3935273233" sldId="264"/>
            <ac:picMk id="4" creationId="{C823BC6E-29B8-EEF1-F53A-0437133B646F}"/>
          </ac:picMkLst>
        </pc:picChg>
      </pc:sldChg>
      <pc:sldChg chg="addSp delSp modSp new">
        <pc:chgData name="David Marland" userId="S::david.marland@smoaeducation.org::b37a38c4-44a8-4793-9c1d-47b7aaf40efc" providerId="AD" clId="Web-{E78761C0-1B80-FD71-E9F3-14AEC1B5CF5E}" dt="2026-03-30T00:00:25.242" v="60" actId="14100"/>
        <pc:sldMkLst>
          <pc:docMk/>
          <pc:sldMk cId="1764708986" sldId="265"/>
        </pc:sldMkLst>
        <pc:picChg chg="add mod ord">
          <ac:chgData name="David Marland" userId="S::david.marland@smoaeducation.org::b37a38c4-44a8-4793-9c1d-47b7aaf40efc" providerId="AD" clId="Web-{E78761C0-1B80-FD71-E9F3-14AEC1B5CF5E}" dt="2026-03-30T00:00:25.242" v="60" actId="14100"/>
          <ac:picMkLst>
            <pc:docMk/>
            <pc:sldMk cId="1764708986" sldId="265"/>
            <ac:picMk id="4" creationId="{81F2C16E-24E8-853D-6686-D01FCF930F7B}"/>
          </ac:picMkLst>
        </pc:picChg>
      </pc:sldChg>
      <pc:sldChg chg="addSp delSp modSp new">
        <pc:chgData name="David Marland" userId="S::david.marland@smoaeducation.org::b37a38c4-44a8-4793-9c1d-47b7aaf40efc" providerId="AD" clId="Web-{E78761C0-1B80-FD71-E9F3-14AEC1B5CF5E}" dt="2026-03-30T00:01:31.388" v="65" actId="14100"/>
        <pc:sldMkLst>
          <pc:docMk/>
          <pc:sldMk cId="3681869498" sldId="266"/>
        </pc:sldMkLst>
        <pc:picChg chg="add mod ord">
          <ac:chgData name="David Marland" userId="S::david.marland@smoaeducation.org::b37a38c4-44a8-4793-9c1d-47b7aaf40efc" providerId="AD" clId="Web-{E78761C0-1B80-FD71-E9F3-14AEC1B5CF5E}" dt="2026-03-30T00:01:31.388" v="65" actId="14100"/>
          <ac:picMkLst>
            <pc:docMk/>
            <pc:sldMk cId="3681869498" sldId="266"/>
            <ac:picMk id="4" creationId="{B4DE0459-90C3-E96A-234E-6D11872BC93C}"/>
          </ac:picMkLst>
        </pc:picChg>
      </pc:sldChg>
      <pc:sldChg chg="addSp delSp modSp new">
        <pc:chgData name="David Marland" userId="S::david.marland@smoaeducation.org::b37a38c4-44a8-4793-9c1d-47b7aaf40efc" providerId="AD" clId="Web-{E78761C0-1B80-FD71-E9F3-14AEC1B5CF5E}" dt="2026-03-30T00:02:27.157" v="69" actId="14100"/>
        <pc:sldMkLst>
          <pc:docMk/>
          <pc:sldMk cId="3861608746" sldId="267"/>
        </pc:sldMkLst>
        <pc:picChg chg="add mod ord">
          <ac:chgData name="David Marland" userId="S::david.marland@smoaeducation.org::b37a38c4-44a8-4793-9c1d-47b7aaf40efc" providerId="AD" clId="Web-{E78761C0-1B80-FD71-E9F3-14AEC1B5CF5E}" dt="2026-03-30T00:02:27.157" v="69" actId="14100"/>
          <ac:picMkLst>
            <pc:docMk/>
            <pc:sldMk cId="3861608746" sldId="267"/>
            <ac:picMk id="4" creationId="{7C0CAC38-6F57-C948-B2BC-DA3EB5B0AB31}"/>
          </ac:picMkLst>
        </pc:picChg>
      </pc:sldChg>
      <pc:sldChg chg="addSp modSp new addAnim">
        <pc:chgData name="David Marland" userId="S::david.marland@smoaeducation.org::b37a38c4-44a8-4793-9c1d-47b7aaf40efc" providerId="AD" clId="Web-{E78761C0-1B80-FD71-E9F3-14AEC1B5CF5E}" dt="2026-03-30T00:03:46.412" v="81"/>
        <pc:sldMkLst>
          <pc:docMk/>
          <pc:sldMk cId="3964002161" sldId="268"/>
        </pc:sldMkLst>
        <pc:spChg chg="mod">
          <ac:chgData name="David Marland" userId="S::david.marland@smoaeducation.org::b37a38c4-44a8-4793-9c1d-47b7aaf40efc" providerId="AD" clId="Web-{E78761C0-1B80-FD71-E9F3-14AEC1B5CF5E}" dt="2026-03-30T00:03:31.255" v="77" actId="20577"/>
          <ac:spMkLst>
            <pc:docMk/>
            <pc:sldMk cId="3964002161" sldId="268"/>
            <ac:spMk id="2" creationId="{E0EA941C-7984-CAAA-0A8F-0B93485CF31D}"/>
          </ac:spMkLst>
        </pc:spChg>
        <pc:spChg chg="mod">
          <ac:chgData name="David Marland" userId="S::david.marland@smoaeducation.org::b37a38c4-44a8-4793-9c1d-47b7aaf40efc" providerId="AD" clId="Web-{E78761C0-1B80-FD71-E9F3-14AEC1B5CF5E}" dt="2026-03-30T00:03:25.270" v="71" actId="20577"/>
          <ac:spMkLst>
            <pc:docMk/>
            <pc:sldMk cId="3964002161" sldId="268"/>
            <ac:spMk id="3" creationId="{FA115EA9-5880-B176-5D49-52A64F3069CA}"/>
          </ac:spMkLst>
        </pc:spChg>
        <pc:spChg chg="add mod">
          <ac:chgData name="David Marland" userId="S::david.marland@smoaeducation.org::b37a38c4-44a8-4793-9c1d-47b7aaf40efc" providerId="AD" clId="Web-{E78761C0-1B80-FD71-E9F3-14AEC1B5CF5E}" dt="2026-03-30T00:03:41.130" v="80" actId="20577"/>
          <ac:spMkLst>
            <pc:docMk/>
            <pc:sldMk cId="3964002161" sldId="268"/>
            <ac:spMk id="5" creationId="{A9A14E5F-9A1A-86A7-BC90-3A1724DDEA95}"/>
          </ac:spMkLst>
        </pc:spChg>
      </pc:sldChg>
      <pc:sldChg chg="modSp add replId">
        <pc:chgData name="David Marland" userId="S::david.marland@smoaeducation.org::b37a38c4-44a8-4793-9c1d-47b7aaf40efc" providerId="AD" clId="Web-{E78761C0-1B80-FD71-E9F3-14AEC1B5CF5E}" dt="2026-03-30T00:04:35.602" v="84" actId="20577"/>
        <pc:sldMkLst>
          <pc:docMk/>
          <pc:sldMk cId="2266260025" sldId="269"/>
        </pc:sldMkLst>
        <pc:spChg chg="mod">
          <ac:chgData name="David Marland" userId="S::david.marland@smoaeducation.org::b37a38c4-44a8-4793-9c1d-47b7aaf40efc" providerId="AD" clId="Web-{E78761C0-1B80-FD71-E9F3-14AEC1B5CF5E}" dt="2026-03-30T00:04:31.367" v="83" actId="20577"/>
          <ac:spMkLst>
            <pc:docMk/>
            <pc:sldMk cId="2266260025" sldId="269"/>
            <ac:spMk id="3" creationId="{1823EC68-104F-D872-1305-D8BD85B1C269}"/>
          </ac:spMkLst>
        </pc:spChg>
        <pc:spChg chg="mod">
          <ac:chgData name="David Marland" userId="S::david.marland@smoaeducation.org::b37a38c4-44a8-4793-9c1d-47b7aaf40efc" providerId="AD" clId="Web-{E78761C0-1B80-FD71-E9F3-14AEC1B5CF5E}" dt="2026-03-30T00:04:35.602" v="84" actId="20577"/>
          <ac:spMkLst>
            <pc:docMk/>
            <pc:sldMk cId="2266260025" sldId="269"/>
            <ac:spMk id="5" creationId="{9EC207A3-AFD4-4C60-A9F4-E7110CBA1FE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10627-36A3-C6F4-7F54-D5694DA30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8DDA29E8-06D0-05E7-9BE2-B7BC9F1052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559599"/>
            <a:ext cx="12249508" cy="327467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2ACBDE-BE56-FE69-7313-E68D455590DF}"/>
              </a:ext>
            </a:extLst>
          </p:cNvPr>
          <p:cNvSpPr txBox="1"/>
          <p:nvPr/>
        </p:nvSpPr>
        <p:spPr>
          <a:xfrm>
            <a:off x="8135470" y="4684058"/>
            <a:ext cx="197223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35172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8BFF5-9412-D754-28D0-A1EE425C5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Stretch and Challenge </a:t>
            </a:r>
          </a:p>
        </p:txBody>
      </p:sp>
      <p:pic>
        <p:nvPicPr>
          <p:cNvPr id="4" name="Content Placeholder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C54D35EF-9DD8-1C31-9504-E5502A119D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3887" y="1893589"/>
            <a:ext cx="9100867" cy="401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965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128FE-94DE-6319-802F-9518A6EC5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FCD93A2-A898-97DC-37A3-FF31523204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0716" y="1027966"/>
            <a:ext cx="10223020" cy="471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66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EC1-A787-A48D-1932-7C3D97F19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Bayes Theorem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823BC6E-29B8-EEF1-F53A-0437133B64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396" y="1899161"/>
            <a:ext cx="7925518" cy="385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273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38762-F252-0A54-E9B8-B29320940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white text with black text&#10;&#10;AI-generated content may be incorrect.">
            <a:extLst>
              <a:ext uri="{FF2B5EF4-FFF2-40B4-BE49-F238E27FC236}">
                <a16:creationId xmlns:a16="http://schemas.microsoft.com/office/drawing/2014/main" id="{81F2C16E-24E8-853D-6686-D01FCF930F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5094" y="719560"/>
            <a:ext cx="10308566" cy="424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708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702A1-7C2E-F2AF-48CB-D3E7BAFD2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 results&#10;&#10;AI-generated content may be incorrect.">
            <a:extLst>
              <a:ext uri="{FF2B5EF4-FFF2-40B4-BE49-F238E27FC236}">
                <a16:creationId xmlns:a16="http://schemas.microsoft.com/office/drawing/2014/main" id="{86F7941D-5455-6078-DD86-89AEC76774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201" y="371190"/>
            <a:ext cx="9882276" cy="631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330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1B48B-9A72-6090-8E38-1E2328474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E525E-4751-B214-1D77-9BD1A6ED5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 results&#10;&#10;AI-generated content may be incorrect.">
            <a:extLst>
              <a:ext uri="{FF2B5EF4-FFF2-40B4-BE49-F238E27FC236}">
                <a16:creationId xmlns:a16="http://schemas.microsoft.com/office/drawing/2014/main" id="{021D3447-163C-160F-5989-B6E0070786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201" y="371190"/>
            <a:ext cx="9882276" cy="6311300"/>
          </a:xfrm>
          <a:prstGeom prst="rect">
            <a:avLst/>
          </a:prstGeom>
        </p:spPr>
      </p:pic>
      <p:pic>
        <p:nvPicPr>
          <p:cNvPr id="3" name="Picture 2" descr="A black and white text on a white background&#10;&#10;AI-generated content may be incorrect.">
            <a:extLst>
              <a:ext uri="{FF2B5EF4-FFF2-40B4-BE49-F238E27FC236}">
                <a16:creationId xmlns:a16="http://schemas.microsoft.com/office/drawing/2014/main" id="{7DB6853A-41D0-5AB1-C1E8-9938A9B180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9532" y="170462"/>
            <a:ext cx="4705349" cy="323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409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B36A0-25A0-DBAB-C528-ABE35BED4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white text with black text&#10;&#10;AI-generated content may be incorrect.">
            <a:extLst>
              <a:ext uri="{FF2B5EF4-FFF2-40B4-BE49-F238E27FC236}">
                <a16:creationId xmlns:a16="http://schemas.microsoft.com/office/drawing/2014/main" id="{B4DE0459-90C3-E96A-234E-6D11872BC9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3528" y="768096"/>
            <a:ext cx="9877963" cy="459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869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42B23-D108-DFC9-DA8A-CDAEE2DE9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7C0CAC38-6F57-C948-B2BC-DA3EB5B0AB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7390" y="1703343"/>
            <a:ext cx="10780502" cy="197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608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A941C-7984-CAAA-0A8F-0B93485CF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TRUE or FALSE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15EA9-5880-B176-5D49-52A64F306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ea typeface="+mn-lt"/>
                <a:cs typeface="+mn-lt"/>
              </a:rPr>
              <a:t>P(A∣B)=P(B∣A) for all events A and B.</a:t>
            </a:r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9A14E5F-9A1A-86A7-BC90-3A1724DDEA95}"/>
              </a:ext>
            </a:extLst>
          </p:cNvPr>
          <p:cNvSpPr txBox="1">
            <a:spLocks/>
          </p:cNvSpPr>
          <p:nvPr/>
        </p:nvSpPr>
        <p:spPr>
          <a:xfrm>
            <a:off x="846826" y="3436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96400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6FC5C-4B49-EDE2-B239-C6E6B4DD1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54675-FC2E-A18E-9CE6-CA022BDDF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TRUE or FALSE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3EC68-104F-D872-1305-D8BD85B1C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ea typeface="+mn-lt"/>
                <a:cs typeface="+mn-lt"/>
              </a:rPr>
              <a:t>Bayes’ Theorem can be used to update prior probabilities after new evidence.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EC207A3-AFD4-4C60-A9F4-E7110CBA1FE5}"/>
              </a:ext>
            </a:extLst>
          </p:cNvPr>
          <p:cNvSpPr txBox="1">
            <a:spLocks/>
          </p:cNvSpPr>
          <p:nvPr/>
        </p:nvSpPr>
        <p:spPr>
          <a:xfrm>
            <a:off x="846826" y="3436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226626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016" y="1472905"/>
            <a:ext cx="9144000" cy="1093410"/>
          </a:xfrm>
        </p:spPr>
        <p:txBody>
          <a:bodyPr>
            <a:normAutofit fontScale="90000"/>
          </a:bodyPr>
          <a:lstStyle/>
          <a:p>
            <a:r>
              <a:rPr lang="en-GB" dirty="0"/>
              <a:t>Conditional probabili</a:t>
            </a:r>
            <a:r>
              <a:rPr lang="en-GB"/>
              <a:t>ty – Posterior probability as dependent on the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BCA936-C5AC-15EC-3324-D5388AD01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746" y="3198526"/>
            <a:ext cx="10270466" cy="339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10971-00DC-BC67-17B6-D50FA8116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F8CE318-1E15-7EB7-7D25-36E56613D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5618" y="371730"/>
            <a:ext cx="6034536" cy="514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050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719B6-8E1C-F0DB-3C6F-B2D6B9379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MATCHING</a:t>
            </a:r>
          </a:p>
        </p:txBody>
      </p:sp>
      <p:pic>
        <p:nvPicPr>
          <p:cNvPr id="8" name="Content Placeholder 7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03F954F9-D9A2-2C5C-6C03-22EB1C5A43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54197" y="1706758"/>
            <a:ext cx="9064206" cy="3942091"/>
          </a:xfrm>
          <a:prstGeom prst="rect">
            <a:avLst/>
          </a:prstGeom>
        </p:spPr>
      </p:pic>
      <p:pic>
        <p:nvPicPr>
          <p:cNvPr id="9" name="Picture 8" descr="A white background with black and white text&#10;&#10;AI-generated content may be incorrect.">
            <a:extLst>
              <a:ext uri="{FF2B5EF4-FFF2-40B4-BE49-F238E27FC236}">
                <a16:creationId xmlns:a16="http://schemas.microsoft.com/office/drawing/2014/main" id="{D3C0AE4A-894E-8C71-F302-3F37ACE79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121" y="1704526"/>
            <a:ext cx="5094437" cy="395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37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9D381-CF4B-0F73-D1C9-4590F48C7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4954F-8871-AFE1-E2CB-3EDACFEF4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MATCHING</a:t>
            </a:r>
          </a:p>
        </p:txBody>
      </p:sp>
      <p:pic>
        <p:nvPicPr>
          <p:cNvPr id="8" name="Content Placeholder 7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65E3E70D-3C5F-E83B-8D80-CFF5957EDB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4" y="2008682"/>
            <a:ext cx="7770244" cy="3338243"/>
          </a:xfrm>
          <a:prstGeom prst="rect">
            <a:avLst/>
          </a:prstGeom>
        </p:spPr>
      </p:pic>
      <p:pic>
        <p:nvPicPr>
          <p:cNvPr id="9" name="Picture 8" descr="A white background with black and white text&#10;&#10;AI-generated content may be incorrect.">
            <a:extLst>
              <a:ext uri="{FF2B5EF4-FFF2-40B4-BE49-F238E27FC236}">
                <a16:creationId xmlns:a16="http://schemas.microsoft.com/office/drawing/2014/main" id="{81DF0BC9-530F-6E18-F7BB-40EBBFF599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4819" y="2020828"/>
            <a:ext cx="4289305" cy="333392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1A834B5-B555-4A5D-63E7-1814755A5D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3765" y="553978"/>
            <a:ext cx="2008696" cy="503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093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BDED-FAE5-E2DD-21F6-D9A609F01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math problem&#10;&#10;AI-generated content may be incorrect.">
            <a:extLst>
              <a:ext uri="{FF2B5EF4-FFF2-40B4-BE49-F238E27FC236}">
                <a16:creationId xmlns:a16="http://schemas.microsoft.com/office/drawing/2014/main" id="{B6EB69D0-254A-4CD3-2DD1-0E80CF338A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3887" y="357967"/>
            <a:ext cx="10121660" cy="422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64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ABB54-7D09-CC0F-D5CC-93139F2B4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white text&#10;&#10;AI-generated content may be incorrect.">
            <a:extLst>
              <a:ext uri="{FF2B5EF4-FFF2-40B4-BE49-F238E27FC236}">
                <a16:creationId xmlns:a16="http://schemas.microsoft.com/office/drawing/2014/main" id="{AD141220-66EE-D824-C796-7DAF4250A1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4453" y="429319"/>
            <a:ext cx="11674415" cy="459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602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0579F-8EB8-B12B-FE8A-D1A065F5F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math equations with black text&#10;&#10;AI-generated content may be incorrect.">
            <a:extLst>
              <a:ext uri="{FF2B5EF4-FFF2-40B4-BE49-F238E27FC236}">
                <a16:creationId xmlns:a16="http://schemas.microsoft.com/office/drawing/2014/main" id="{47F31FBA-3BFB-E55E-3E75-421915EB59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7067" y="1389108"/>
            <a:ext cx="8654091" cy="382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948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CF02A-578B-532D-946C-6EECCF8AA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BAYES THEOREM</a:t>
            </a:r>
          </a:p>
        </p:txBody>
      </p:sp>
      <p:pic>
        <p:nvPicPr>
          <p:cNvPr id="4" name="Content Placeholder 3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B8172795-F727-5893-C0FC-F4A34B2150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7725" y="1788896"/>
            <a:ext cx="8390659" cy="328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73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Conditional probability – Posterior probability as dependent on the data</vt:lpstr>
      <vt:lpstr>PowerPoint Presentation</vt:lpstr>
      <vt:lpstr>MATCHING</vt:lpstr>
      <vt:lpstr>MATCHING</vt:lpstr>
      <vt:lpstr>PowerPoint Presentation</vt:lpstr>
      <vt:lpstr>PowerPoint Presentation</vt:lpstr>
      <vt:lpstr>PowerPoint Presentation</vt:lpstr>
      <vt:lpstr>BAYES THEOREM</vt:lpstr>
      <vt:lpstr>Stretch and Challenge </vt:lpstr>
      <vt:lpstr>PowerPoint Presentation</vt:lpstr>
      <vt:lpstr>Bayes Theorem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TRUE or FALSE</vt:lpstr>
      <vt:lpstr>TRUE or FALSE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92</cp:revision>
  <dcterms:created xsi:type="dcterms:W3CDTF">2026-01-26T05:17:05Z</dcterms:created>
  <dcterms:modified xsi:type="dcterms:W3CDTF">2026-04-07T05:11:23Z</dcterms:modified>
</cp:coreProperties>
</file>